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notesSlides/notesSlide2.xml" ContentType="application/vnd.openxmlformats-officedocument.presentationml.notesSlide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62.xml" ContentType="application/vnd.openxmlformats-officedocument.presentationml.tags+xml"/>
  <Override PartName="/ppt/notesSlides/notesSlide5.xml" ContentType="application/vnd.openxmlformats-officedocument.presentationml.notesSlide+xml"/>
  <Override PartName="/ppt/tags/tag63.xml" ContentType="application/vnd.openxmlformats-officedocument.presentationml.tags+xml"/>
  <Override PartName="/ppt/notesSlides/notesSlide6.xml" ContentType="application/vnd.openxmlformats-officedocument.presentationml.notesSlide+xml"/>
  <Override PartName="/ppt/tags/tag64.xml" ContentType="application/vnd.openxmlformats-officedocument.presentationml.tags+xml"/>
  <Override PartName="/ppt/notesSlides/notesSlide7.xml" ContentType="application/vnd.openxmlformats-officedocument.presentationml.notesSlide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8.xml" ContentType="application/vnd.openxmlformats-officedocument.presentationml.notesSlid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notesSlides/notesSlide9.xml" ContentType="application/vnd.openxmlformats-officedocument.presentationml.notesSlide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notesSlides/notesSlide10.xml" ContentType="application/vnd.openxmlformats-officedocument.presentationml.notesSlid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notesSlides/notesSlide11.xml" ContentType="application/vnd.openxmlformats-officedocument.presentationml.notesSlide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notesSlides/notesSlide12.xml" ContentType="application/vnd.openxmlformats-officedocument.presentationml.notesSlide+xml"/>
  <Override PartName="/ppt/tags/tag92.xml" ContentType="application/vnd.openxmlformats-officedocument.presentationml.tags+xml"/>
  <Override PartName="/ppt/notesSlides/notesSlide13.xml" ContentType="application/vnd.openxmlformats-officedocument.presentationml.notesSlide+xml"/>
  <Override PartName="/ppt/tags/tag93.xml" ContentType="application/vnd.openxmlformats-officedocument.presentationml.tags+xml"/>
  <Override PartName="/ppt/notesSlides/notesSlide14.xml" ContentType="application/vnd.openxmlformats-officedocument.presentationml.notesSlide+xml"/>
  <Override PartName="/ppt/tags/tag94.xml" ContentType="application/vnd.openxmlformats-officedocument.presentationml.tags+xml"/>
  <Override PartName="/ppt/notesSlides/notesSlide15.xml" ContentType="application/vnd.openxmlformats-officedocument.presentationml.notesSlide+xml"/>
  <Override PartName="/ppt/tags/tag95.xml" ContentType="application/vnd.openxmlformats-officedocument.presentationml.tags+xml"/>
  <Override PartName="/ppt/notesSlides/notesSlide16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notesSlides/notesSlide17.xml" ContentType="application/vnd.openxmlformats-officedocument.presentationml.notesSlide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18.xml" ContentType="application/vnd.openxmlformats-officedocument.presentationml.notesSlide+xml"/>
  <Override PartName="/ppt/tags/tag103.xml" ContentType="application/vnd.openxmlformats-officedocument.presentationml.tags+xml"/>
  <Override PartName="/ppt/notesSlides/notesSlide19.xml" ContentType="application/vnd.openxmlformats-officedocument.presentationml.notesSlide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notesSlides/notesSlide20.xml" ContentType="application/vnd.openxmlformats-officedocument.presentationml.notesSlide+xml"/>
  <Override PartName="/ppt/tags/tag124.xml" ContentType="application/vnd.openxmlformats-officedocument.presentationml.tags+xml"/>
  <Override PartName="/ppt/notesSlides/notesSlide21.xml" ContentType="application/vnd.openxmlformats-officedocument.presentationml.notesSlide+xml"/>
  <Override PartName="/ppt/tags/tag125.xml" ContentType="application/vnd.openxmlformats-officedocument.presentationml.tags+xml"/>
  <Override PartName="/ppt/notesSlides/notesSlide22.xml" ContentType="application/vnd.openxmlformats-officedocument.presentationml.notesSlide+xml"/>
  <Override PartName="/ppt/tags/tag126.xml" ContentType="application/vnd.openxmlformats-officedocument.presentationml.tags+xml"/>
  <Override PartName="/ppt/notesSlides/notesSlide23.xml" ContentType="application/vnd.openxmlformats-officedocument.presentationml.notesSlide+xml"/>
  <Override PartName="/ppt/tags/tag127.xml" ContentType="application/vnd.openxmlformats-officedocument.presentationml.tags+xml"/>
  <Override PartName="/ppt/notesSlides/notesSlide24.xml" ContentType="application/vnd.openxmlformats-officedocument.presentationml.notesSlide+xml"/>
  <Override PartName="/ppt/tags/tag128.xml" ContentType="application/vnd.openxmlformats-officedocument.presentationml.tags+xml"/>
  <Override PartName="/ppt/notesSlides/notesSlide25.xml" ContentType="application/vnd.openxmlformats-officedocument.presentationml.notesSlide+xml"/>
  <Override PartName="/ppt/tags/tag129.xml" ContentType="application/vnd.openxmlformats-officedocument.presentationml.tags+xml"/>
  <Override PartName="/ppt/notesSlides/notesSlide26.xml" ContentType="application/vnd.openxmlformats-officedocument.presentationml.notesSlid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5"/>
  </p:notesMasterIdLst>
  <p:handoutMasterIdLst>
    <p:handoutMasterId r:id="rId136"/>
  </p:handoutMasterIdLst>
  <p:sldIdLst>
    <p:sldId id="267" r:id="rId2"/>
    <p:sldId id="272" r:id="rId3"/>
    <p:sldId id="1247" r:id="rId4"/>
    <p:sldId id="1252" r:id="rId5"/>
    <p:sldId id="2137" r:id="rId6"/>
    <p:sldId id="2150" r:id="rId7"/>
    <p:sldId id="2151" r:id="rId8"/>
    <p:sldId id="1251" r:id="rId9"/>
    <p:sldId id="970" r:id="rId10"/>
    <p:sldId id="1260" r:id="rId11"/>
    <p:sldId id="2164" r:id="rId12"/>
    <p:sldId id="2165" r:id="rId13"/>
    <p:sldId id="2166" r:id="rId14"/>
    <p:sldId id="2167" r:id="rId15"/>
    <p:sldId id="2168" r:id="rId16"/>
    <p:sldId id="2169" r:id="rId17"/>
    <p:sldId id="955" r:id="rId18"/>
    <p:sldId id="1261" r:id="rId19"/>
    <p:sldId id="2153" r:id="rId20"/>
    <p:sldId id="2154" r:id="rId21"/>
    <p:sldId id="2155" r:id="rId22"/>
    <p:sldId id="2156" r:id="rId23"/>
    <p:sldId id="1264" r:id="rId24"/>
    <p:sldId id="1874" r:id="rId25"/>
    <p:sldId id="1875" r:id="rId26"/>
    <p:sldId id="2170" r:id="rId27"/>
    <p:sldId id="2171" r:id="rId28"/>
    <p:sldId id="971" r:id="rId29"/>
    <p:sldId id="2107" r:id="rId30"/>
    <p:sldId id="2145" r:id="rId31"/>
    <p:sldId id="2147" r:id="rId32"/>
    <p:sldId id="2146" r:id="rId33"/>
    <p:sldId id="2157" r:id="rId34"/>
    <p:sldId id="973" r:id="rId35"/>
    <p:sldId id="975" r:id="rId36"/>
    <p:sldId id="1878" r:id="rId37"/>
    <p:sldId id="2110" r:id="rId38"/>
    <p:sldId id="2111" r:id="rId39"/>
    <p:sldId id="2112" r:id="rId40"/>
    <p:sldId id="2113" r:id="rId41"/>
    <p:sldId id="2160" r:id="rId42"/>
    <p:sldId id="2161" r:id="rId43"/>
    <p:sldId id="2162" r:id="rId44"/>
    <p:sldId id="2163" r:id="rId45"/>
    <p:sldId id="2159" r:id="rId46"/>
    <p:sldId id="2114" r:id="rId47"/>
    <p:sldId id="2115" r:id="rId48"/>
    <p:sldId id="2116" r:id="rId49"/>
    <p:sldId id="1879" r:id="rId50"/>
    <p:sldId id="977" r:id="rId51"/>
    <p:sldId id="1040" r:id="rId52"/>
    <p:sldId id="1041" r:id="rId53"/>
    <p:sldId id="1066" r:id="rId54"/>
    <p:sldId id="1067" r:id="rId55"/>
    <p:sldId id="974" r:id="rId56"/>
    <p:sldId id="2172" r:id="rId57"/>
    <p:sldId id="2174" r:id="rId58"/>
    <p:sldId id="1677" r:id="rId59"/>
    <p:sldId id="2175" r:id="rId60"/>
    <p:sldId id="1887" r:id="rId61"/>
    <p:sldId id="1888" r:id="rId62"/>
    <p:sldId id="2176" r:id="rId63"/>
    <p:sldId id="2138" r:id="rId64"/>
    <p:sldId id="2177" r:id="rId65"/>
    <p:sldId id="2178" r:id="rId66"/>
    <p:sldId id="1680" r:id="rId67"/>
    <p:sldId id="2141" r:id="rId68"/>
    <p:sldId id="958" r:id="rId69"/>
    <p:sldId id="1682" r:id="rId70"/>
    <p:sldId id="1684" r:id="rId71"/>
    <p:sldId id="2142" r:id="rId72"/>
    <p:sldId id="1686" r:id="rId73"/>
    <p:sldId id="959" r:id="rId74"/>
    <p:sldId id="1687" r:id="rId75"/>
    <p:sldId id="2179" r:id="rId76"/>
    <p:sldId id="1688" r:id="rId77"/>
    <p:sldId id="1689" r:id="rId78"/>
    <p:sldId id="1913" r:id="rId79"/>
    <p:sldId id="962" r:id="rId80"/>
    <p:sldId id="1881" r:id="rId81"/>
    <p:sldId id="1891" r:id="rId82"/>
    <p:sldId id="1892" r:id="rId83"/>
    <p:sldId id="1897" r:id="rId84"/>
    <p:sldId id="1898" r:id="rId85"/>
    <p:sldId id="1905" r:id="rId86"/>
    <p:sldId id="1906" r:id="rId87"/>
    <p:sldId id="2139" r:id="rId88"/>
    <p:sldId id="2140" r:id="rId89"/>
    <p:sldId id="963" r:id="rId90"/>
    <p:sldId id="1914" r:id="rId91"/>
    <p:sldId id="1691" r:id="rId92"/>
    <p:sldId id="1690" r:id="rId93"/>
    <p:sldId id="1692" r:id="rId94"/>
    <p:sldId id="949" r:id="rId95"/>
    <p:sldId id="1693" r:id="rId96"/>
    <p:sldId id="1915" r:id="rId97"/>
    <p:sldId id="979" r:id="rId98"/>
    <p:sldId id="1694" r:id="rId99"/>
    <p:sldId id="1916" r:id="rId100"/>
    <p:sldId id="980" r:id="rId101"/>
    <p:sldId id="1919" r:id="rId102"/>
    <p:sldId id="981" r:id="rId103"/>
    <p:sldId id="1920" r:id="rId104"/>
    <p:sldId id="983" r:id="rId105"/>
    <p:sldId id="984" r:id="rId106"/>
    <p:sldId id="1921" r:id="rId107"/>
    <p:sldId id="2143" r:id="rId108"/>
    <p:sldId id="2148" r:id="rId109"/>
    <p:sldId id="1893" r:id="rId110"/>
    <p:sldId id="1894" r:id="rId111"/>
    <p:sldId id="1885" r:id="rId112"/>
    <p:sldId id="1886" r:id="rId113"/>
    <p:sldId id="1895" r:id="rId114"/>
    <p:sldId id="1896" r:id="rId115"/>
    <p:sldId id="1901" r:id="rId116"/>
    <p:sldId id="1902" r:id="rId117"/>
    <p:sldId id="1903" r:id="rId118"/>
    <p:sldId id="1904" r:id="rId119"/>
    <p:sldId id="1907" r:id="rId120"/>
    <p:sldId id="1908" r:id="rId121"/>
    <p:sldId id="985" r:id="rId122"/>
    <p:sldId id="1926" r:id="rId123"/>
    <p:sldId id="1697" r:id="rId124"/>
    <p:sldId id="986" r:id="rId125"/>
    <p:sldId id="998" r:id="rId126"/>
    <p:sldId id="2180" r:id="rId127"/>
    <p:sldId id="2181" r:id="rId128"/>
    <p:sldId id="2182" r:id="rId129"/>
    <p:sldId id="2183" r:id="rId130"/>
    <p:sldId id="2144" r:id="rId131"/>
    <p:sldId id="2184" r:id="rId132"/>
    <p:sldId id="2185" r:id="rId133"/>
    <p:sldId id="1927" r:id="rId134"/>
  </p:sldIdLst>
  <p:sldSz cx="12192000" cy="6858000"/>
  <p:notesSz cx="6858000" cy="9144000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6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02"/>
    <p:restoredTop sz="74186" autoAdjust="0"/>
  </p:normalViewPr>
  <p:slideViewPr>
    <p:cSldViewPr snapToGrid="0" snapToObjects="1">
      <p:cViewPr>
        <p:scale>
          <a:sx n="80" d="100"/>
          <a:sy n="80" d="100"/>
        </p:scale>
        <p:origin x="2360" y="288"/>
      </p:cViewPr>
      <p:guideLst>
        <p:guide orient="horz" pos="2160"/>
        <p:guide pos="386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notesMaster" Target="notesMasters/notesMaster1.xml"/><Relationship Id="rId136" Type="http://schemas.openxmlformats.org/officeDocument/2006/relationships/handoutMaster" Target="handoutMasters/handoutMaster1.xml"/><Relationship Id="rId137" Type="http://schemas.openxmlformats.org/officeDocument/2006/relationships/commentAuthors" Target="commentAuthors.xml"/><Relationship Id="rId138" Type="http://schemas.openxmlformats.org/officeDocument/2006/relationships/presProps" Target="presProps.xml"/><Relationship Id="rId13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40" Type="http://schemas.openxmlformats.org/officeDocument/2006/relationships/theme" Target="theme/theme1.xml"/><Relationship Id="rId1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D3E5D7-8664-C04D-86E2-87DB7271C9F2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2CF28F11-076A-4D4A-A975-F7E273BE540E}">
      <dgm:prSet phldrT="[文本]" custT="1"/>
      <dgm:spPr/>
      <dgm:t>
        <a:bodyPr/>
        <a:lstStyle/>
        <a:p>
          <a:r>
            <a:rPr 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5C5BFE0-78CE-D040-A21A-82B7513923E0}" type="parTrans" cxnId="{606B92CA-AA16-2B48-9D82-4C58AC663077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07BCCBF-0A40-5B4D-B65E-B76307E4EABB}" type="sibTrans" cxnId="{606B92CA-AA16-2B48-9D82-4C58AC663077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2DBF796-7385-404E-9C00-E0A01D86C5B8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信道划分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E363A87-FEB9-1040-8B92-EA481C0CD952}" type="parTrans" cxnId="{A059572E-EB25-E949-9639-4DF2C200ECC4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2D237C5-3BDF-B44A-A9E2-1BC9795D6325}" type="sibTrans" cxnId="{A059572E-EB25-E949-9639-4DF2C200ECC4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55A4FA-93E5-B343-8390-333132E11AFF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随机访问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53EA1F1-446B-454C-A73F-F86B3FE7345D}" type="parTrans" cxnId="{ACD30813-024B-C94A-846B-02BC9D11D47B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9F5A94F-772B-F141-8E08-0ADACA55803B}" type="sibTrans" cxnId="{ACD30813-024B-C94A-846B-02BC9D11D47B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9B2514D-01D0-3F45-9C34-615F209DDF11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受控接入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F981A34-6C23-B44E-90D5-BD9097EA2949}" type="parTrans" cxnId="{A9472BFC-C403-1340-ACBA-014A01ACABD9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3916DB9-C4D0-1B49-8FEA-7A80815962F0}" type="sibTrans" cxnId="{A9472BFC-C403-1340-ACBA-014A01ACABD9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FB2F42E-C95B-6648-B7B4-7DD663B5D617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码分多路复用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(CDM 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0ACAAA8-83C7-9340-9879-B1F2DF013F71}" type="parTrans" cxnId="{7E5894C0-E728-5343-A211-236BF4966232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527BA2B-B5F9-2A4B-9A7D-C2241E5590EA}" type="sibTrans" cxnId="{7E5894C0-E728-5343-A211-236BF4966232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9016B85-DC5C-3D40-B03F-28D0BC52D5CF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频分多路复用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(FDM)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67A7595-2672-234D-BD2D-58B2A3BA323C}" type="parTrans" cxnId="{5875D22D-C429-134C-B85B-5348D65A9200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CA97032-EC4D-B74D-9FBA-52F7886D618E}" type="sibTrans" cxnId="{5875D22D-C429-134C-B85B-5348D65A9200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8F9DA3A-4D7C-9446-BFCA-0F44CDA18D03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时分多路复用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(TDM 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4633AD0-09D9-3041-9E16-93AE69A741E4}" type="parTrans" cxnId="{10D72AAA-8362-1C46-98E7-4A55FE716218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E13418-215B-2E49-96EE-D071D557EAA5}" type="sibTrans" cxnId="{10D72AAA-8362-1C46-98E7-4A55FE716218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5EC3C48-E7A6-494A-8584-3F1BB4893E28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波分多路复用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(WDM) 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D1CDE92-D45E-8C41-8F7D-CE5A7C29BF44}" type="parTrans" cxnId="{A434C0F5-16C8-AA4E-83B1-04F4B7F437FC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F7B7513-208E-B747-B782-221DFB9C6FEE}" type="sibTrans" cxnId="{A434C0F5-16C8-AA4E-83B1-04F4B7F437FC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1D6A45-2F3C-724E-AA19-CD306DF5E920}" type="pres">
      <dgm:prSet presAssocID="{17D3E5D7-8664-C04D-86E2-87DB7271C9F2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9EE7B3B-3FF2-2A41-A9A1-E5CB15E73644}" type="pres">
      <dgm:prSet presAssocID="{2CF28F11-076A-4D4A-A975-F7E273BE540E}" presName="root1" presStyleCnt="0"/>
      <dgm:spPr/>
    </dgm:pt>
    <dgm:pt modelId="{EEFEB3E4-0ABB-4845-ADB4-A89F39FE02A2}" type="pres">
      <dgm:prSet presAssocID="{2CF28F11-076A-4D4A-A975-F7E273BE540E}" presName="LevelOneTextNode" presStyleLbl="node0" presStyleIdx="0" presStyleCnt="1" custAng="5400000" custScaleY="56645" custLinFactX="-96584" custLinFactNeighborX="-100000" custLinFactNeighborY="14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B55483A-D007-6F4E-8412-D70525CE8227}" type="pres">
      <dgm:prSet presAssocID="{2CF28F11-076A-4D4A-A975-F7E273BE540E}" presName="level2hierChild" presStyleCnt="0"/>
      <dgm:spPr/>
    </dgm:pt>
    <dgm:pt modelId="{F219B032-E7AA-864B-A690-17002A7A4DCD}" type="pres">
      <dgm:prSet presAssocID="{9E363A87-FEB9-1040-8B92-EA481C0CD952}" presName="conn2-1" presStyleLbl="parChTrans1D2" presStyleIdx="0" presStyleCnt="3"/>
      <dgm:spPr/>
      <dgm:t>
        <a:bodyPr/>
        <a:lstStyle/>
        <a:p>
          <a:endParaRPr lang="zh-CN" altLang="en-US"/>
        </a:p>
      </dgm:t>
    </dgm:pt>
    <dgm:pt modelId="{68AE48D3-BEC8-0F4E-B8FE-B8CFDF78381D}" type="pres">
      <dgm:prSet presAssocID="{9E363A87-FEB9-1040-8B92-EA481C0CD952}" presName="connTx" presStyleLbl="parChTrans1D2" presStyleIdx="0" presStyleCnt="3"/>
      <dgm:spPr/>
      <dgm:t>
        <a:bodyPr/>
        <a:lstStyle/>
        <a:p>
          <a:endParaRPr lang="zh-CN" altLang="en-US"/>
        </a:p>
      </dgm:t>
    </dgm:pt>
    <dgm:pt modelId="{15DB50BA-A5B0-2E47-9560-533938DBDBEF}" type="pres">
      <dgm:prSet presAssocID="{E2DBF796-7385-404E-9C00-E0A01D86C5B8}" presName="root2" presStyleCnt="0"/>
      <dgm:spPr/>
    </dgm:pt>
    <dgm:pt modelId="{BE75B4E7-7210-5646-9071-2F93266C014B}" type="pres">
      <dgm:prSet presAssocID="{E2DBF796-7385-404E-9C00-E0A01D86C5B8}" presName="LevelTwoTextNode" presStyleLbl="node2" presStyleIdx="0" presStyleCnt="3" custScaleX="155318" custLinFactNeighborX="26722" custLinFactNeighborY="60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AA6BD21-69AB-5847-9EA4-986E2B14D6F8}" type="pres">
      <dgm:prSet presAssocID="{E2DBF796-7385-404E-9C00-E0A01D86C5B8}" presName="level3hierChild" presStyleCnt="0"/>
      <dgm:spPr/>
    </dgm:pt>
    <dgm:pt modelId="{F8E850ED-9164-764B-8523-3196B0630A9D}" type="pres">
      <dgm:prSet presAssocID="{067A7595-2672-234D-BD2D-58B2A3BA323C}" presName="conn2-1" presStyleLbl="parChTrans1D3" presStyleIdx="0" presStyleCnt="4"/>
      <dgm:spPr/>
      <dgm:t>
        <a:bodyPr/>
        <a:lstStyle/>
        <a:p>
          <a:endParaRPr lang="zh-CN" altLang="en-US"/>
        </a:p>
      </dgm:t>
    </dgm:pt>
    <dgm:pt modelId="{CCF89BCC-5034-1445-B4E1-6F8C141C834A}" type="pres">
      <dgm:prSet presAssocID="{067A7595-2672-234D-BD2D-58B2A3BA323C}" presName="connTx" presStyleLbl="parChTrans1D3" presStyleIdx="0" presStyleCnt="4"/>
      <dgm:spPr/>
      <dgm:t>
        <a:bodyPr/>
        <a:lstStyle/>
        <a:p>
          <a:endParaRPr lang="zh-CN" altLang="en-US"/>
        </a:p>
      </dgm:t>
    </dgm:pt>
    <dgm:pt modelId="{4166DBE4-2561-CF4A-83DD-233A54CD26AB}" type="pres">
      <dgm:prSet presAssocID="{39016B85-DC5C-3D40-B03F-28D0BC52D5CF}" presName="root2" presStyleCnt="0"/>
      <dgm:spPr/>
    </dgm:pt>
    <dgm:pt modelId="{8B31385E-CE18-4543-8F8A-E6011C747E00}" type="pres">
      <dgm:prSet presAssocID="{39016B85-DC5C-3D40-B03F-28D0BC52D5CF}" presName="LevelTwoTextNode" presStyleLbl="node3" presStyleIdx="0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57D2676-D7E3-BA44-BABE-BEBDE219EB25}" type="pres">
      <dgm:prSet presAssocID="{39016B85-DC5C-3D40-B03F-28D0BC52D5CF}" presName="level3hierChild" presStyleCnt="0"/>
      <dgm:spPr/>
    </dgm:pt>
    <dgm:pt modelId="{558568B0-0151-9B4E-9ED2-26D16C8B7EEC}" type="pres">
      <dgm:prSet presAssocID="{D4633AD0-09D9-3041-9E16-93AE69A741E4}" presName="conn2-1" presStyleLbl="parChTrans1D3" presStyleIdx="1" presStyleCnt="4"/>
      <dgm:spPr/>
      <dgm:t>
        <a:bodyPr/>
        <a:lstStyle/>
        <a:p>
          <a:endParaRPr lang="zh-CN" altLang="en-US"/>
        </a:p>
      </dgm:t>
    </dgm:pt>
    <dgm:pt modelId="{3540FF08-A596-C04E-AAF3-BCE08CB927D9}" type="pres">
      <dgm:prSet presAssocID="{D4633AD0-09D9-3041-9E16-93AE69A741E4}" presName="connTx" presStyleLbl="parChTrans1D3" presStyleIdx="1" presStyleCnt="4"/>
      <dgm:spPr/>
      <dgm:t>
        <a:bodyPr/>
        <a:lstStyle/>
        <a:p>
          <a:endParaRPr lang="zh-CN" altLang="en-US"/>
        </a:p>
      </dgm:t>
    </dgm:pt>
    <dgm:pt modelId="{118B3B30-C312-8448-8E2D-A3F101AD5D45}" type="pres">
      <dgm:prSet presAssocID="{18F9DA3A-4D7C-9446-BFCA-0F44CDA18D03}" presName="root2" presStyleCnt="0"/>
      <dgm:spPr/>
    </dgm:pt>
    <dgm:pt modelId="{AC724316-A224-D24F-9965-3D4EE3A36177}" type="pres">
      <dgm:prSet presAssocID="{18F9DA3A-4D7C-9446-BFCA-0F44CDA18D03}" presName="LevelTwoTextNode" presStyleLbl="node3" presStyleIdx="1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68BE9DB-DFCA-AE41-9EB6-0DFFBAFCBA9B}" type="pres">
      <dgm:prSet presAssocID="{18F9DA3A-4D7C-9446-BFCA-0F44CDA18D03}" presName="level3hierChild" presStyleCnt="0"/>
      <dgm:spPr/>
    </dgm:pt>
    <dgm:pt modelId="{F9811805-1A89-F242-933B-262FC0362FB0}" type="pres">
      <dgm:prSet presAssocID="{9D1CDE92-D45E-8C41-8F7D-CE5A7C29BF44}" presName="conn2-1" presStyleLbl="parChTrans1D3" presStyleIdx="2" presStyleCnt="4"/>
      <dgm:spPr/>
      <dgm:t>
        <a:bodyPr/>
        <a:lstStyle/>
        <a:p>
          <a:endParaRPr lang="zh-CN" altLang="en-US"/>
        </a:p>
      </dgm:t>
    </dgm:pt>
    <dgm:pt modelId="{9D58CDD6-6B21-7242-A4D4-251CCE81AE3D}" type="pres">
      <dgm:prSet presAssocID="{9D1CDE92-D45E-8C41-8F7D-CE5A7C29BF44}" presName="connTx" presStyleLbl="parChTrans1D3" presStyleIdx="2" presStyleCnt="4"/>
      <dgm:spPr/>
      <dgm:t>
        <a:bodyPr/>
        <a:lstStyle/>
        <a:p>
          <a:endParaRPr lang="zh-CN" altLang="en-US"/>
        </a:p>
      </dgm:t>
    </dgm:pt>
    <dgm:pt modelId="{CADBDACD-48FC-E544-A2B8-42527F10EC72}" type="pres">
      <dgm:prSet presAssocID="{C5EC3C48-E7A6-494A-8584-3F1BB4893E28}" presName="root2" presStyleCnt="0"/>
      <dgm:spPr/>
    </dgm:pt>
    <dgm:pt modelId="{5AEAA0A7-DD4A-C041-8F08-1CACF7063586}" type="pres">
      <dgm:prSet presAssocID="{C5EC3C48-E7A6-494A-8584-3F1BB4893E28}" presName="LevelTwoTextNode" presStyleLbl="node3" presStyleIdx="2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61DA3B-A15A-434A-A4D6-C1CF7534B1E6}" type="pres">
      <dgm:prSet presAssocID="{C5EC3C48-E7A6-494A-8584-3F1BB4893E28}" presName="level3hierChild" presStyleCnt="0"/>
      <dgm:spPr/>
    </dgm:pt>
    <dgm:pt modelId="{9B3848EB-5611-4B4D-BEF9-8845BDCB1FCD}" type="pres">
      <dgm:prSet presAssocID="{C0ACAAA8-83C7-9340-9879-B1F2DF013F71}" presName="conn2-1" presStyleLbl="parChTrans1D3" presStyleIdx="3" presStyleCnt="4"/>
      <dgm:spPr/>
      <dgm:t>
        <a:bodyPr/>
        <a:lstStyle/>
        <a:p>
          <a:endParaRPr lang="zh-CN" altLang="en-US"/>
        </a:p>
      </dgm:t>
    </dgm:pt>
    <dgm:pt modelId="{279FD7EF-F446-AC4D-A76A-A39404D2BAA0}" type="pres">
      <dgm:prSet presAssocID="{C0ACAAA8-83C7-9340-9879-B1F2DF013F71}" presName="connTx" presStyleLbl="parChTrans1D3" presStyleIdx="3" presStyleCnt="4"/>
      <dgm:spPr/>
      <dgm:t>
        <a:bodyPr/>
        <a:lstStyle/>
        <a:p>
          <a:endParaRPr lang="zh-CN" altLang="en-US"/>
        </a:p>
      </dgm:t>
    </dgm:pt>
    <dgm:pt modelId="{80AAC0C7-C1CB-7747-B985-C0385B67F2C9}" type="pres">
      <dgm:prSet presAssocID="{BFB2F42E-C95B-6648-B7B4-7DD663B5D617}" presName="root2" presStyleCnt="0"/>
      <dgm:spPr/>
    </dgm:pt>
    <dgm:pt modelId="{3F12E44E-94E2-8A4A-AB94-0749A18706A3}" type="pres">
      <dgm:prSet presAssocID="{BFB2F42E-C95B-6648-B7B4-7DD663B5D617}" presName="LevelTwoTextNode" presStyleLbl="node3" presStyleIdx="3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2C7FF55-C2C6-CD4F-83C9-E2BD0879513F}" type="pres">
      <dgm:prSet presAssocID="{BFB2F42E-C95B-6648-B7B4-7DD663B5D617}" presName="level3hierChild" presStyleCnt="0"/>
      <dgm:spPr/>
    </dgm:pt>
    <dgm:pt modelId="{3D6E81E9-0D40-7845-95A4-EDB96867CBE5}" type="pres">
      <dgm:prSet presAssocID="{153EA1F1-446B-454C-A73F-F86B3FE7345D}" presName="conn2-1" presStyleLbl="parChTrans1D2" presStyleIdx="1" presStyleCnt="3"/>
      <dgm:spPr/>
      <dgm:t>
        <a:bodyPr/>
        <a:lstStyle/>
        <a:p>
          <a:endParaRPr lang="zh-CN" altLang="en-US"/>
        </a:p>
      </dgm:t>
    </dgm:pt>
    <dgm:pt modelId="{8CCF7F9C-96F8-DD49-8724-E6D55CD09B4D}" type="pres">
      <dgm:prSet presAssocID="{153EA1F1-446B-454C-A73F-F86B3FE7345D}" presName="connTx" presStyleLbl="parChTrans1D2" presStyleIdx="1" presStyleCnt="3"/>
      <dgm:spPr/>
      <dgm:t>
        <a:bodyPr/>
        <a:lstStyle/>
        <a:p>
          <a:endParaRPr lang="zh-CN" altLang="en-US"/>
        </a:p>
      </dgm:t>
    </dgm:pt>
    <dgm:pt modelId="{9E360DCC-3064-204D-AC30-CABD9CA43FDD}" type="pres">
      <dgm:prSet presAssocID="{BE55A4FA-93E5-B343-8390-333132E11AFF}" presName="root2" presStyleCnt="0"/>
      <dgm:spPr/>
    </dgm:pt>
    <dgm:pt modelId="{C4168C57-9662-2449-83FD-A912C0CE69A9}" type="pres">
      <dgm:prSet presAssocID="{BE55A4FA-93E5-B343-8390-333132E11AFF}" presName="LevelTwoTextNode" presStyleLbl="node2" presStyleIdx="1" presStyleCnt="3" custScaleX="155318" custLinFactNeighborX="26722" custLinFactNeighborY="60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5AE611-45B7-B045-A6AB-861AC7FBBD51}" type="pres">
      <dgm:prSet presAssocID="{BE55A4FA-93E5-B343-8390-333132E11AFF}" presName="level3hierChild" presStyleCnt="0"/>
      <dgm:spPr/>
    </dgm:pt>
    <dgm:pt modelId="{EABB5A68-C9A6-7B4C-86FC-3C9296E0A7FE}" type="pres">
      <dgm:prSet presAssocID="{BF981A34-6C23-B44E-90D5-BD9097EA2949}" presName="conn2-1" presStyleLbl="parChTrans1D2" presStyleIdx="2" presStyleCnt="3"/>
      <dgm:spPr/>
      <dgm:t>
        <a:bodyPr/>
        <a:lstStyle/>
        <a:p>
          <a:endParaRPr lang="zh-CN" altLang="en-US"/>
        </a:p>
      </dgm:t>
    </dgm:pt>
    <dgm:pt modelId="{F7EF9FDB-9AAB-B84F-B654-2423CCC586AB}" type="pres">
      <dgm:prSet presAssocID="{BF981A34-6C23-B44E-90D5-BD9097EA2949}" presName="connTx" presStyleLbl="parChTrans1D2" presStyleIdx="2" presStyleCnt="3"/>
      <dgm:spPr/>
      <dgm:t>
        <a:bodyPr/>
        <a:lstStyle/>
        <a:p>
          <a:endParaRPr lang="zh-CN" altLang="en-US"/>
        </a:p>
      </dgm:t>
    </dgm:pt>
    <dgm:pt modelId="{CB989A66-79AF-A540-9219-2B01AC6C2AD1}" type="pres">
      <dgm:prSet presAssocID="{09B2514D-01D0-3F45-9C34-615F209DDF11}" presName="root2" presStyleCnt="0"/>
      <dgm:spPr/>
    </dgm:pt>
    <dgm:pt modelId="{71942F81-3990-8145-9986-F4B0AE5BBA40}" type="pres">
      <dgm:prSet presAssocID="{09B2514D-01D0-3F45-9C34-615F209DDF11}" presName="LevelTwoTextNode" presStyleLbl="node2" presStyleIdx="2" presStyleCnt="3" custScaleX="155318" custLinFactNeighborX="26722" custLinFactNeighborY="347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566EE55-080F-C049-9AAA-6849731795D9}" type="pres">
      <dgm:prSet presAssocID="{09B2514D-01D0-3F45-9C34-615F209DDF11}" presName="level3hierChild" presStyleCnt="0"/>
      <dgm:spPr/>
    </dgm:pt>
  </dgm:ptLst>
  <dgm:cxnLst>
    <dgm:cxn modelId="{DD6CFAC7-F394-F24A-9913-2974722ABB2A}" type="presOf" srcId="{BF981A34-6C23-B44E-90D5-BD9097EA2949}" destId="{EABB5A68-C9A6-7B4C-86FC-3C9296E0A7FE}" srcOrd="0" destOrd="0" presId="urn:microsoft.com/office/officeart/2008/layout/HorizontalMultiLevelHierarchy"/>
    <dgm:cxn modelId="{A8573D2C-DC3D-4147-92D7-05B9767CC60C}" type="presOf" srcId="{2CF28F11-076A-4D4A-A975-F7E273BE540E}" destId="{EEFEB3E4-0ABB-4845-ADB4-A89F39FE02A2}" srcOrd="0" destOrd="0" presId="urn:microsoft.com/office/officeart/2008/layout/HorizontalMultiLevelHierarchy"/>
    <dgm:cxn modelId="{A9472BFC-C403-1340-ACBA-014A01ACABD9}" srcId="{2CF28F11-076A-4D4A-A975-F7E273BE540E}" destId="{09B2514D-01D0-3F45-9C34-615F209DDF11}" srcOrd="2" destOrd="0" parTransId="{BF981A34-6C23-B44E-90D5-BD9097EA2949}" sibTransId="{83916DB9-C4D0-1B49-8FEA-7A80815962F0}"/>
    <dgm:cxn modelId="{311F5586-6B07-524E-994E-644353B00087}" type="presOf" srcId="{17D3E5D7-8664-C04D-86E2-87DB7271C9F2}" destId="{381D6A45-2F3C-724E-AA19-CD306DF5E920}" srcOrd="0" destOrd="0" presId="urn:microsoft.com/office/officeart/2008/layout/HorizontalMultiLevelHierarchy"/>
    <dgm:cxn modelId="{21E84474-6231-EF4E-A114-3CAB4D5FDF4F}" type="presOf" srcId="{C5EC3C48-E7A6-494A-8584-3F1BB4893E28}" destId="{5AEAA0A7-DD4A-C041-8F08-1CACF7063586}" srcOrd="0" destOrd="0" presId="urn:microsoft.com/office/officeart/2008/layout/HorizontalMultiLevelHierarchy"/>
    <dgm:cxn modelId="{5875D22D-C429-134C-B85B-5348D65A9200}" srcId="{E2DBF796-7385-404E-9C00-E0A01D86C5B8}" destId="{39016B85-DC5C-3D40-B03F-28D0BC52D5CF}" srcOrd="0" destOrd="0" parTransId="{067A7595-2672-234D-BD2D-58B2A3BA323C}" sibTransId="{2CA97032-EC4D-B74D-9FBA-52F7886D618E}"/>
    <dgm:cxn modelId="{50168D95-5C1B-C744-B51B-49EA4E5C3190}" type="presOf" srcId="{9D1CDE92-D45E-8C41-8F7D-CE5A7C29BF44}" destId="{9D58CDD6-6B21-7242-A4D4-251CCE81AE3D}" srcOrd="1" destOrd="0" presId="urn:microsoft.com/office/officeart/2008/layout/HorizontalMultiLevelHierarchy"/>
    <dgm:cxn modelId="{4CC86DC7-90D2-584E-8301-FC25A4780239}" type="presOf" srcId="{BF981A34-6C23-B44E-90D5-BD9097EA2949}" destId="{F7EF9FDB-9AAB-B84F-B654-2423CCC586AB}" srcOrd="1" destOrd="0" presId="urn:microsoft.com/office/officeart/2008/layout/HorizontalMultiLevelHierarchy"/>
    <dgm:cxn modelId="{CF1236D7-34BB-4740-B966-1E106F7E3237}" type="presOf" srcId="{E2DBF796-7385-404E-9C00-E0A01D86C5B8}" destId="{BE75B4E7-7210-5646-9071-2F93266C014B}" srcOrd="0" destOrd="0" presId="urn:microsoft.com/office/officeart/2008/layout/HorizontalMultiLevelHierarchy"/>
    <dgm:cxn modelId="{2349D9D6-5DE4-6648-BBBC-E0D92C9D04A1}" type="presOf" srcId="{C0ACAAA8-83C7-9340-9879-B1F2DF013F71}" destId="{9B3848EB-5611-4B4D-BEF9-8845BDCB1FCD}" srcOrd="0" destOrd="0" presId="urn:microsoft.com/office/officeart/2008/layout/HorizontalMultiLevelHierarchy"/>
    <dgm:cxn modelId="{3A1E2D37-B68B-EC47-AF64-E5E031E5BAF0}" type="presOf" srcId="{C0ACAAA8-83C7-9340-9879-B1F2DF013F71}" destId="{279FD7EF-F446-AC4D-A76A-A39404D2BAA0}" srcOrd="1" destOrd="0" presId="urn:microsoft.com/office/officeart/2008/layout/HorizontalMultiLevelHierarchy"/>
    <dgm:cxn modelId="{ADCB4192-DE00-D74E-B131-97D9407D9BB1}" type="presOf" srcId="{39016B85-DC5C-3D40-B03F-28D0BC52D5CF}" destId="{8B31385E-CE18-4543-8F8A-E6011C747E00}" srcOrd="0" destOrd="0" presId="urn:microsoft.com/office/officeart/2008/layout/HorizontalMultiLevelHierarchy"/>
    <dgm:cxn modelId="{03093F8A-61A7-2340-938C-3C3258ED2DEC}" type="presOf" srcId="{9E363A87-FEB9-1040-8B92-EA481C0CD952}" destId="{F219B032-E7AA-864B-A690-17002A7A4DCD}" srcOrd="0" destOrd="0" presId="urn:microsoft.com/office/officeart/2008/layout/HorizontalMultiLevelHierarchy"/>
    <dgm:cxn modelId="{05EB4D03-E1AE-3B4E-8193-05A745ABC88F}" type="presOf" srcId="{9E363A87-FEB9-1040-8B92-EA481C0CD952}" destId="{68AE48D3-BEC8-0F4E-B8FE-B8CFDF78381D}" srcOrd="1" destOrd="0" presId="urn:microsoft.com/office/officeart/2008/layout/HorizontalMultiLevelHierarchy"/>
    <dgm:cxn modelId="{606B92CA-AA16-2B48-9D82-4C58AC663077}" srcId="{17D3E5D7-8664-C04D-86E2-87DB7271C9F2}" destId="{2CF28F11-076A-4D4A-A975-F7E273BE540E}" srcOrd="0" destOrd="0" parTransId="{F5C5BFE0-78CE-D040-A21A-82B7513923E0}" sibTransId="{407BCCBF-0A40-5B4D-B65E-B76307E4EABB}"/>
    <dgm:cxn modelId="{A3F48981-FB10-A24B-BE34-CD866A2CB764}" type="presOf" srcId="{09B2514D-01D0-3F45-9C34-615F209DDF11}" destId="{71942F81-3990-8145-9986-F4B0AE5BBA40}" srcOrd="0" destOrd="0" presId="urn:microsoft.com/office/officeart/2008/layout/HorizontalMultiLevelHierarchy"/>
    <dgm:cxn modelId="{5D197DE2-3E32-BE49-8F7A-A1B32AD3EFC5}" type="presOf" srcId="{067A7595-2672-234D-BD2D-58B2A3BA323C}" destId="{CCF89BCC-5034-1445-B4E1-6F8C141C834A}" srcOrd="1" destOrd="0" presId="urn:microsoft.com/office/officeart/2008/layout/HorizontalMultiLevelHierarchy"/>
    <dgm:cxn modelId="{DF21879A-3141-7549-86AE-B6F825FA145B}" type="presOf" srcId="{153EA1F1-446B-454C-A73F-F86B3FE7345D}" destId="{8CCF7F9C-96F8-DD49-8724-E6D55CD09B4D}" srcOrd="1" destOrd="0" presId="urn:microsoft.com/office/officeart/2008/layout/HorizontalMultiLevelHierarchy"/>
    <dgm:cxn modelId="{FF1F39CB-DE15-4842-9777-B3DB4A8FC1E9}" type="presOf" srcId="{BFB2F42E-C95B-6648-B7B4-7DD663B5D617}" destId="{3F12E44E-94E2-8A4A-AB94-0749A18706A3}" srcOrd="0" destOrd="0" presId="urn:microsoft.com/office/officeart/2008/layout/HorizontalMultiLevelHierarchy"/>
    <dgm:cxn modelId="{5A0A93D2-2C8C-AE49-8FD7-AB527914BC27}" type="presOf" srcId="{18F9DA3A-4D7C-9446-BFCA-0F44CDA18D03}" destId="{AC724316-A224-D24F-9965-3D4EE3A36177}" srcOrd="0" destOrd="0" presId="urn:microsoft.com/office/officeart/2008/layout/HorizontalMultiLevelHierarchy"/>
    <dgm:cxn modelId="{C27D69D4-345C-6449-8F0A-65B60C35525E}" type="presOf" srcId="{BE55A4FA-93E5-B343-8390-333132E11AFF}" destId="{C4168C57-9662-2449-83FD-A912C0CE69A9}" srcOrd="0" destOrd="0" presId="urn:microsoft.com/office/officeart/2008/layout/HorizontalMultiLevelHierarchy"/>
    <dgm:cxn modelId="{B2528A71-347F-AE40-8479-B92F23CE3DFD}" type="presOf" srcId="{153EA1F1-446B-454C-A73F-F86B3FE7345D}" destId="{3D6E81E9-0D40-7845-95A4-EDB96867CBE5}" srcOrd="0" destOrd="0" presId="urn:microsoft.com/office/officeart/2008/layout/HorizontalMultiLevelHierarchy"/>
    <dgm:cxn modelId="{7E5894C0-E728-5343-A211-236BF4966232}" srcId="{E2DBF796-7385-404E-9C00-E0A01D86C5B8}" destId="{BFB2F42E-C95B-6648-B7B4-7DD663B5D617}" srcOrd="3" destOrd="0" parTransId="{C0ACAAA8-83C7-9340-9879-B1F2DF013F71}" sibTransId="{3527BA2B-B5F9-2A4B-9A7D-C2241E5590EA}"/>
    <dgm:cxn modelId="{A434C0F5-16C8-AA4E-83B1-04F4B7F437FC}" srcId="{E2DBF796-7385-404E-9C00-E0A01D86C5B8}" destId="{C5EC3C48-E7A6-494A-8584-3F1BB4893E28}" srcOrd="2" destOrd="0" parTransId="{9D1CDE92-D45E-8C41-8F7D-CE5A7C29BF44}" sibTransId="{AF7B7513-208E-B747-B782-221DFB9C6FEE}"/>
    <dgm:cxn modelId="{A059572E-EB25-E949-9639-4DF2C200ECC4}" srcId="{2CF28F11-076A-4D4A-A975-F7E273BE540E}" destId="{E2DBF796-7385-404E-9C00-E0A01D86C5B8}" srcOrd="0" destOrd="0" parTransId="{9E363A87-FEB9-1040-8B92-EA481C0CD952}" sibTransId="{62D237C5-3BDF-B44A-A9E2-1BC9795D6325}"/>
    <dgm:cxn modelId="{9FAB82BA-CDAA-404E-BF3C-72F596E32E28}" type="presOf" srcId="{9D1CDE92-D45E-8C41-8F7D-CE5A7C29BF44}" destId="{F9811805-1A89-F242-933B-262FC0362FB0}" srcOrd="0" destOrd="0" presId="urn:microsoft.com/office/officeart/2008/layout/HorizontalMultiLevelHierarchy"/>
    <dgm:cxn modelId="{B8B702D9-3F0D-CF49-9DCF-DDD74C59B053}" type="presOf" srcId="{D4633AD0-09D9-3041-9E16-93AE69A741E4}" destId="{3540FF08-A596-C04E-AAF3-BCE08CB927D9}" srcOrd="1" destOrd="0" presId="urn:microsoft.com/office/officeart/2008/layout/HorizontalMultiLevelHierarchy"/>
    <dgm:cxn modelId="{24A1087F-B24E-1E47-9EF2-DF579F68A5FA}" type="presOf" srcId="{D4633AD0-09D9-3041-9E16-93AE69A741E4}" destId="{558568B0-0151-9B4E-9ED2-26D16C8B7EEC}" srcOrd="0" destOrd="0" presId="urn:microsoft.com/office/officeart/2008/layout/HorizontalMultiLevelHierarchy"/>
    <dgm:cxn modelId="{ACD30813-024B-C94A-846B-02BC9D11D47B}" srcId="{2CF28F11-076A-4D4A-A975-F7E273BE540E}" destId="{BE55A4FA-93E5-B343-8390-333132E11AFF}" srcOrd="1" destOrd="0" parTransId="{153EA1F1-446B-454C-A73F-F86B3FE7345D}" sibTransId="{E9F5A94F-772B-F141-8E08-0ADACA55803B}"/>
    <dgm:cxn modelId="{10D72AAA-8362-1C46-98E7-4A55FE716218}" srcId="{E2DBF796-7385-404E-9C00-E0A01D86C5B8}" destId="{18F9DA3A-4D7C-9446-BFCA-0F44CDA18D03}" srcOrd="1" destOrd="0" parTransId="{D4633AD0-09D9-3041-9E16-93AE69A741E4}" sibTransId="{38E13418-215B-2E49-96EE-D071D557EAA5}"/>
    <dgm:cxn modelId="{4C834873-A6A3-1142-BD03-39725A358E48}" type="presOf" srcId="{067A7595-2672-234D-BD2D-58B2A3BA323C}" destId="{F8E850ED-9164-764B-8523-3196B0630A9D}" srcOrd="0" destOrd="0" presId="urn:microsoft.com/office/officeart/2008/layout/HorizontalMultiLevelHierarchy"/>
    <dgm:cxn modelId="{C7E9C226-6BC1-3A4E-AD9E-37F90CB8998C}" type="presParOf" srcId="{381D6A45-2F3C-724E-AA19-CD306DF5E920}" destId="{29EE7B3B-3FF2-2A41-A9A1-E5CB15E73644}" srcOrd="0" destOrd="0" presId="urn:microsoft.com/office/officeart/2008/layout/HorizontalMultiLevelHierarchy"/>
    <dgm:cxn modelId="{562FB07C-B073-674D-AC48-C73B1F8CCB71}" type="presParOf" srcId="{29EE7B3B-3FF2-2A41-A9A1-E5CB15E73644}" destId="{EEFEB3E4-0ABB-4845-ADB4-A89F39FE02A2}" srcOrd="0" destOrd="0" presId="urn:microsoft.com/office/officeart/2008/layout/HorizontalMultiLevelHierarchy"/>
    <dgm:cxn modelId="{D820CCA3-D874-D748-95C0-A77CE710371D}" type="presParOf" srcId="{29EE7B3B-3FF2-2A41-A9A1-E5CB15E73644}" destId="{BB55483A-D007-6F4E-8412-D70525CE8227}" srcOrd="1" destOrd="0" presId="urn:microsoft.com/office/officeart/2008/layout/HorizontalMultiLevelHierarchy"/>
    <dgm:cxn modelId="{84A0B7A4-44E8-FC49-9375-24B59B39BBAF}" type="presParOf" srcId="{BB55483A-D007-6F4E-8412-D70525CE8227}" destId="{F219B032-E7AA-864B-A690-17002A7A4DCD}" srcOrd="0" destOrd="0" presId="urn:microsoft.com/office/officeart/2008/layout/HorizontalMultiLevelHierarchy"/>
    <dgm:cxn modelId="{8394CDE8-4FD5-E749-8091-DC0C072738DB}" type="presParOf" srcId="{F219B032-E7AA-864B-A690-17002A7A4DCD}" destId="{68AE48D3-BEC8-0F4E-B8FE-B8CFDF78381D}" srcOrd="0" destOrd="0" presId="urn:microsoft.com/office/officeart/2008/layout/HorizontalMultiLevelHierarchy"/>
    <dgm:cxn modelId="{18552F52-37CE-E046-9A46-A40C77DD697B}" type="presParOf" srcId="{BB55483A-D007-6F4E-8412-D70525CE8227}" destId="{15DB50BA-A5B0-2E47-9560-533938DBDBEF}" srcOrd="1" destOrd="0" presId="urn:microsoft.com/office/officeart/2008/layout/HorizontalMultiLevelHierarchy"/>
    <dgm:cxn modelId="{D0FB9D25-4662-F042-8B53-148D158A8FEE}" type="presParOf" srcId="{15DB50BA-A5B0-2E47-9560-533938DBDBEF}" destId="{BE75B4E7-7210-5646-9071-2F93266C014B}" srcOrd="0" destOrd="0" presId="urn:microsoft.com/office/officeart/2008/layout/HorizontalMultiLevelHierarchy"/>
    <dgm:cxn modelId="{2168885C-A337-584F-8790-7972A86EBFA3}" type="presParOf" srcId="{15DB50BA-A5B0-2E47-9560-533938DBDBEF}" destId="{3AA6BD21-69AB-5847-9EA4-986E2B14D6F8}" srcOrd="1" destOrd="0" presId="urn:microsoft.com/office/officeart/2008/layout/HorizontalMultiLevelHierarchy"/>
    <dgm:cxn modelId="{50F21F42-9985-4F4B-94CC-A2423C13CC28}" type="presParOf" srcId="{3AA6BD21-69AB-5847-9EA4-986E2B14D6F8}" destId="{F8E850ED-9164-764B-8523-3196B0630A9D}" srcOrd="0" destOrd="0" presId="urn:microsoft.com/office/officeart/2008/layout/HorizontalMultiLevelHierarchy"/>
    <dgm:cxn modelId="{89645B99-DCFF-4646-B456-68C40919C8BF}" type="presParOf" srcId="{F8E850ED-9164-764B-8523-3196B0630A9D}" destId="{CCF89BCC-5034-1445-B4E1-6F8C141C834A}" srcOrd="0" destOrd="0" presId="urn:microsoft.com/office/officeart/2008/layout/HorizontalMultiLevelHierarchy"/>
    <dgm:cxn modelId="{F628243F-C7DA-AA40-B266-28EFDE0F82A1}" type="presParOf" srcId="{3AA6BD21-69AB-5847-9EA4-986E2B14D6F8}" destId="{4166DBE4-2561-CF4A-83DD-233A54CD26AB}" srcOrd="1" destOrd="0" presId="urn:microsoft.com/office/officeart/2008/layout/HorizontalMultiLevelHierarchy"/>
    <dgm:cxn modelId="{D2E9F265-9ADA-2C45-8A94-961CA07C0685}" type="presParOf" srcId="{4166DBE4-2561-CF4A-83DD-233A54CD26AB}" destId="{8B31385E-CE18-4543-8F8A-E6011C747E00}" srcOrd="0" destOrd="0" presId="urn:microsoft.com/office/officeart/2008/layout/HorizontalMultiLevelHierarchy"/>
    <dgm:cxn modelId="{A67B5801-D9CF-124B-9BB1-EE8C38C56B66}" type="presParOf" srcId="{4166DBE4-2561-CF4A-83DD-233A54CD26AB}" destId="{E57D2676-D7E3-BA44-BABE-BEBDE219EB25}" srcOrd="1" destOrd="0" presId="urn:microsoft.com/office/officeart/2008/layout/HorizontalMultiLevelHierarchy"/>
    <dgm:cxn modelId="{27EDCAD8-BCC4-494A-BA22-23BE709004AD}" type="presParOf" srcId="{3AA6BD21-69AB-5847-9EA4-986E2B14D6F8}" destId="{558568B0-0151-9B4E-9ED2-26D16C8B7EEC}" srcOrd="2" destOrd="0" presId="urn:microsoft.com/office/officeart/2008/layout/HorizontalMultiLevelHierarchy"/>
    <dgm:cxn modelId="{E33A7D32-F537-1948-A333-3573396C24BF}" type="presParOf" srcId="{558568B0-0151-9B4E-9ED2-26D16C8B7EEC}" destId="{3540FF08-A596-C04E-AAF3-BCE08CB927D9}" srcOrd="0" destOrd="0" presId="urn:microsoft.com/office/officeart/2008/layout/HorizontalMultiLevelHierarchy"/>
    <dgm:cxn modelId="{2BAC61E2-8B31-B246-86A8-0B94A8EA8292}" type="presParOf" srcId="{3AA6BD21-69AB-5847-9EA4-986E2B14D6F8}" destId="{118B3B30-C312-8448-8E2D-A3F101AD5D45}" srcOrd="3" destOrd="0" presId="urn:microsoft.com/office/officeart/2008/layout/HorizontalMultiLevelHierarchy"/>
    <dgm:cxn modelId="{7DFBF0CA-ED3F-BF4F-AD0F-59E8B8310B63}" type="presParOf" srcId="{118B3B30-C312-8448-8E2D-A3F101AD5D45}" destId="{AC724316-A224-D24F-9965-3D4EE3A36177}" srcOrd="0" destOrd="0" presId="urn:microsoft.com/office/officeart/2008/layout/HorizontalMultiLevelHierarchy"/>
    <dgm:cxn modelId="{7A9B251F-93A2-604E-B376-2656FBB2994A}" type="presParOf" srcId="{118B3B30-C312-8448-8E2D-A3F101AD5D45}" destId="{068BE9DB-DFCA-AE41-9EB6-0DFFBAFCBA9B}" srcOrd="1" destOrd="0" presId="urn:microsoft.com/office/officeart/2008/layout/HorizontalMultiLevelHierarchy"/>
    <dgm:cxn modelId="{2AEB3A27-F7CC-314D-A706-EA7C477BE3DD}" type="presParOf" srcId="{3AA6BD21-69AB-5847-9EA4-986E2B14D6F8}" destId="{F9811805-1A89-F242-933B-262FC0362FB0}" srcOrd="4" destOrd="0" presId="urn:microsoft.com/office/officeart/2008/layout/HorizontalMultiLevelHierarchy"/>
    <dgm:cxn modelId="{F956BF21-A914-6D43-B39B-61EFA5ACDE83}" type="presParOf" srcId="{F9811805-1A89-F242-933B-262FC0362FB0}" destId="{9D58CDD6-6B21-7242-A4D4-251CCE81AE3D}" srcOrd="0" destOrd="0" presId="urn:microsoft.com/office/officeart/2008/layout/HorizontalMultiLevelHierarchy"/>
    <dgm:cxn modelId="{65A6F11D-0F29-C647-B320-0C6068259EA4}" type="presParOf" srcId="{3AA6BD21-69AB-5847-9EA4-986E2B14D6F8}" destId="{CADBDACD-48FC-E544-A2B8-42527F10EC72}" srcOrd="5" destOrd="0" presId="urn:microsoft.com/office/officeart/2008/layout/HorizontalMultiLevelHierarchy"/>
    <dgm:cxn modelId="{90FE410E-53F7-4845-B8C2-489B8082E754}" type="presParOf" srcId="{CADBDACD-48FC-E544-A2B8-42527F10EC72}" destId="{5AEAA0A7-DD4A-C041-8F08-1CACF7063586}" srcOrd="0" destOrd="0" presId="urn:microsoft.com/office/officeart/2008/layout/HorizontalMultiLevelHierarchy"/>
    <dgm:cxn modelId="{E34C37DE-43C8-C54D-B79C-59BF10BF53D6}" type="presParOf" srcId="{CADBDACD-48FC-E544-A2B8-42527F10EC72}" destId="{A861DA3B-A15A-434A-A4D6-C1CF7534B1E6}" srcOrd="1" destOrd="0" presId="urn:microsoft.com/office/officeart/2008/layout/HorizontalMultiLevelHierarchy"/>
    <dgm:cxn modelId="{2F71C67F-EB9B-8A4B-9713-582031AFC0C5}" type="presParOf" srcId="{3AA6BD21-69AB-5847-9EA4-986E2B14D6F8}" destId="{9B3848EB-5611-4B4D-BEF9-8845BDCB1FCD}" srcOrd="6" destOrd="0" presId="urn:microsoft.com/office/officeart/2008/layout/HorizontalMultiLevelHierarchy"/>
    <dgm:cxn modelId="{96E2C97B-65C4-014D-AD1E-8790BAA9858E}" type="presParOf" srcId="{9B3848EB-5611-4B4D-BEF9-8845BDCB1FCD}" destId="{279FD7EF-F446-AC4D-A76A-A39404D2BAA0}" srcOrd="0" destOrd="0" presId="urn:microsoft.com/office/officeart/2008/layout/HorizontalMultiLevelHierarchy"/>
    <dgm:cxn modelId="{C55EFBD8-487D-244E-8FC7-BF1670A1AB45}" type="presParOf" srcId="{3AA6BD21-69AB-5847-9EA4-986E2B14D6F8}" destId="{80AAC0C7-C1CB-7747-B985-C0385B67F2C9}" srcOrd="7" destOrd="0" presId="urn:microsoft.com/office/officeart/2008/layout/HorizontalMultiLevelHierarchy"/>
    <dgm:cxn modelId="{AF1E2ED9-9C95-CD44-A1A9-DC43C048083D}" type="presParOf" srcId="{80AAC0C7-C1CB-7747-B985-C0385B67F2C9}" destId="{3F12E44E-94E2-8A4A-AB94-0749A18706A3}" srcOrd="0" destOrd="0" presId="urn:microsoft.com/office/officeart/2008/layout/HorizontalMultiLevelHierarchy"/>
    <dgm:cxn modelId="{5A020E95-6D08-B548-BF8D-3298143A6A0D}" type="presParOf" srcId="{80AAC0C7-C1CB-7747-B985-C0385B67F2C9}" destId="{82C7FF55-C2C6-CD4F-83C9-E2BD0879513F}" srcOrd="1" destOrd="0" presId="urn:microsoft.com/office/officeart/2008/layout/HorizontalMultiLevelHierarchy"/>
    <dgm:cxn modelId="{AFA01BF3-3496-5B43-B364-AEF0185AE244}" type="presParOf" srcId="{BB55483A-D007-6F4E-8412-D70525CE8227}" destId="{3D6E81E9-0D40-7845-95A4-EDB96867CBE5}" srcOrd="2" destOrd="0" presId="urn:microsoft.com/office/officeart/2008/layout/HorizontalMultiLevelHierarchy"/>
    <dgm:cxn modelId="{AC6FEB31-241D-EE49-92B6-C0ED80D73393}" type="presParOf" srcId="{3D6E81E9-0D40-7845-95A4-EDB96867CBE5}" destId="{8CCF7F9C-96F8-DD49-8724-E6D55CD09B4D}" srcOrd="0" destOrd="0" presId="urn:microsoft.com/office/officeart/2008/layout/HorizontalMultiLevelHierarchy"/>
    <dgm:cxn modelId="{9A0C4E55-217F-D34B-9A94-298D98F65056}" type="presParOf" srcId="{BB55483A-D007-6F4E-8412-D70525CE8227}" destId="{9E360DCC-3064-204D-AC30-CABD9CA43FDD}" srcOrd="3" destOrd="0" presId="urn:microsoft.com/office/officeart/2008/layout/HorizontalMultiLevelHierarchy"/>
    <dgm:cxn modelId="{08394C51-E9D8-DC40-B09B-C9F3FC2D2085}" type="presParOf" srcId="{9E360DCC-3064-204D-AC30-CABD9CA43FDD}" destId="{C4168C57-9662-2449-83FD-A912C0CE69A9}" srcOrd="0" destOrd="0" presId="urn:microsoft.com/office/officeart/2008/layout/HorizontalMultiLevelHierarchy"/>
    <dgm:cxn modelId="{68539F01-CABC-2F45-8446-1BB1A1A1270A}" type="presParOf" srcId="{9E360DCC-3064-204D-AC30-CABD9CA43FDD}" destId="{115AE611-45B7-B045-A6AB-861AC7FBBD51}" srcOrd="1" destOrd="0" presId="urn:microsoft.com/office/officeart/2008/layout/HorizontalMultiLevelHierarchy"/>
    <dgm:cxn modelId="{09E3BDFF-6788-FE42-BD5E-5423C3C80914}" type="presParOf" srcId="{BB55483A-D007-6F4E-8412-D70525CE8227}" destId="{EABB5A68-C9A6-7B4C-86FC-3C9296E0A7FE}" srcOrd="4" destOrd="0" presId="urn:microsoft.com/office/officeart/2008/layout/HorizontalMultiLevelHierarchy"/>
    <dgm:cxn modelId="{CAA28714-979D-344A-A76F-D477E809DCC8}" type="presParOf" srcId="{EABB5A68-C9A6-7B4C-86FC-3C9296E0A7FE}" destId="{F7EF9FDB-9AAB-B84F-B654-2423CCC586AB}" srcOrd="0" destOrd="0" presId="urn:microsoft.com/office/officeart/2008/layout/HorizontalMultiLevelHierarchy"/>
    <dgm:cxn modelId="{E3FDC2F7-63A1-DB42-BFB7-FD947BFCF42B}" type="presParOf" srcId="{BB55483A-D007-6F4E-8412-D70525CE8227}" destId="{CB989A66-79AF-A540-9219-2B01AC6C2AD1}" srcOrd="5" destOrd="0" presId="urn:microsoft.com/office/officeart/2008/layout/HorizontalMultiLevelHierarchy"/>
    <dgm:cxn modelId="{46418771-72A8-864D-A138-D1617F973180}" type="presParOf" srcId="{CB989A66-79AF-A540-9219-2B01AC6C2AD1}" destId="{71942F81-3990-8145-9986-F4B0AE5BBA40}" srcOrd="0" destOrd="0" presId="urn:microsoft.com/office/officeart/2008/layout/HorizontalMultiLevelHierarchy"/>
    <dgm:cxn modelId="{F1BA5618-ACD3-5741-8D2E-63E5364A6D79}" type="presParOf" srcId="{CB989A66-79AF-A540-9219-2B01AC6C2AD1}" destId="{E566EE55-080F-C049-9AAA-6849731795D9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D3E5D7-8664-C04D-86E2-87DB7271C9F2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2CF28F11-076A-4D4A-A975-F7E273BE540E}">
      <dgm:prSet phldrT="[文本]" custT="1"/>
      <dgm:spPr/>
      <dgm:t>
        <a:bodyPr/>
        <a:lstStyle/>
        <a:p>
          <a:r>
            <a:rPr 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5C5BFE0-78CE-D040-A21A-82B7513923E0}" type="parTrans" cxnId="{606B92CA-AA16-2B48-9D82-4C58AC663077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07BCCBF-0A40-5B4D-B65E-B76307E4EABB}" type="sibTrans" cxnId="{606B92CA-AA16-2B48-9D82-4C58AC663077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2DBF796-7385-404E-9C00-E0A01D86C5B8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信道划分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E363A87-FEB9-1040-8B92-EA481C0CD952}" type="parTrans" cxnId="{A059572E-EB25-E949-9639-4DF2C200ECC4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2D237C5-3BDF-B44A-A9E2-1BC9795D6325}" type="sibTrans" cxnId="{A059572E-EB25-E949-9639-4DF2C200ECC4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55A4FA-93E5-B343-8390-333132E11AFF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随机访问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53EA1F1-446B-454C-A73F-F86B3FE7345D}" type="parTrans" cxnId="{ACD30813-024B-C94A-846B-02BC9D11D47B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9F5A94F-772B-F141-8E08-0ADACA55803B}" type="sibTrans" cxnId="{ACD30813-024B-C94A-846B-02BC9D11D47B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9B2514D-01D0-3F45-9C34-615F209DDF11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受控接入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F981A34-6C23-B44E-90D5-BD9097EA2949}" type="parTrans" cxnId="{A9472BFC-C403-1340-ACBA-014A01ACABD9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3916DB9-C4D0-1B49-8FEA-7A80815962F0}" type="sibTrans" cxnId="{A9472BFC-C403-1340-ACBA-014A01ACABD9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FB2F42E-C95B-6648-B7B4-7DD663B5D617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码分多路复用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(CDM 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0ACAAA8-83C7-9340-9879-B1F2DF013F71}" type="parTrans" cxnId="{7E5894C0-E728-5343-A211-236BF4966232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527BA2B-B5F9-2A4B-9A7D-C2241E5590EA}" type="sibTrans" cxnId="{7E5894C0-E728-5343-A211-236BF4966232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9016B85-DC5C-3D40-B03F-28D0BC52D5CF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频分多路复用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(FDM)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67A7595-2672-234D-BD2D-58B2A3BA323C}" type="parTrans" cxnId="{5875D22D-C429-134C-B85B-5348D65A9200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CA97032-EC4D-B74D-9FBA-52F7886D618E}" type="sibTrans" cxnId="{5875D22D-C429-134C-B85B-5348D65A9200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8F9DA3A-4D7C-9446-BFCA-0F44CDA18D03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时分多路复用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(TDM 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4633AD0-09D9-3041-9E16-93AE69A741E4}" type="parTrans" cxnId="{10D72AAA-8362-1C46-98E7-4A55FE716218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E13418-215B-2E49-96EE-D071D557EAA5}" type="sibTrans" cxnId="{10D72AAA-8362-1C46-98E7-4A55FE716218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5EC3C48-E7A6-494A-8584-3F1BB4893E28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波分多路复用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(WDM) 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D1CDE92-D45E-8C41-8F7D-CE5A7C29BF44}" type="parTrans" cxnId="{A434C0F5-16C8-AA4E-83B1-04F4B7F437FC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F7B7513-208E-B747-B782-221DFB9C6FEE}" type="sibTrans" cxnId="{A434C0F5-16C8-AA4E-83B1-04F4B7F437FC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1D6A45-2F3C-724E-AA19-CD306DF5E920}" type="pres">
      <dgm:prSet presAssocID="{17D3E5D7-8664-C04D-86E2-87DB7271C9F2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9EE7B3B-3FF2-2A41-A9A1-E5CB15E73644}" type="pres">
      <dgm:prSet presAssocID="{2CF28F11-076A-4D4A-A975-F7E273BE540E}" presName="root1" presStyleCnt="0"/>
      <dgm:spPr/>
    </dgm:pt>
    <dgm:pt modelId="{EEFEB3E4-0ABB-4845-ADB4-A89F39FE02A2}" type="pres">
      <dgm:prSet presAssocID="{2CF28F11-076A-4D4A-A975-F7E273BE540E}" presName="LevelOneTextNode" presStyleLbl="node0" presStyleIdx="0" presStyleCnt="1" custAng="5400000" custScaleY="56645" custLinFactX="-96584" custLinFactNeighborX="-100000" custLinFactNeighborY="14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B55483A-D007-6F4E-8412-D70525CE8227}" type="pres">
      <dgm:prSet presAssocID="{2CF28F11-076A-4D4A-A975-F7E273BE540E}" presName="level2hierChild" presStyleCnt="0"/>
      <dgm:spPr/>
    </dgm:pt>
    <dgm:pt modelId="{F219B032-E7AA-864B-A690-17002A7A4DCD}" type="pres">
      <dgm:prSet presAssocID="{9E363A87-FEB9-1040-8B92-EA481C0CD952}" presName="conn2-1" presStyleLbl="parChTrans1D2" presStyleIdx="0" presStyleCnt="3"/>
      <dgm:spPr/>
      <dgm:t>
        <a:bodyPr/>
        <a:lstStyle/>
        <a:p>
          <a:endParaRPr lang="zh-CN" altLang="en-US"/>
        </a:p>
      </dgm:t>
    </dgm:pt>
    <dgm:pt modelId="{68AE48D3-BEC8-0F4E-B8FE-B8CFDF78381D}" type="pres">
      <dgm:prSet presAssocID="{9E363A87-FEB9-1040-8B92-EA481C0CD952}" presName="connTx" presStyleLbl="parChTrans1D2" presStyleIdx="0" presStyleCnt="3"/>
      <dgm:spPr/>
      <dgm:t>
        <a:bodyPr/>
        <a:lstStyle/>
        <a:p>
          <a:endParaRPr lang="zh-CN" altLang="en-US"/>
        </a:p>
      </dgm:t>
    </dgm:pt>
    <dgm:pt modelId="{15DB50BA-A5B0-2E47-9560-533938DBDBEF}" type="pres">
      <dgm:prSet presAssocID="{E2DBF796-7385-404E-9C00-E0A01D86C5B8}" presName="root2" presStyleCnt="0"/>
      <dgm:spPr/>
    </dgm:pt>
    <dgm:pt modelId="{BE75B4E7-7210-5646-9071-2F93266C014B}" type="pres">
      <dgm:prSet presAssocID="{E2DBF796-7385-404E-9C00-E0A01D86C5B8}" presName="LevelTwoTextNode" presStyleLbl="node2" presStyleIdx="0" presStyleCnt="3" custScaleX="155318" custLinFactNeighborX="26722" custLinFactNeighborY="60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AA6BD21-69AB-5847-9EA4-986E2B14D6F8}" type="pres">
      <dgm:prSet presAssocID="{E2DBF796-7385-404E-9C00-E0A01D86C5B8}" presName="level3hierChild" presStyleCnt="0"/>
      <dgm:spPr/>
    </dgm:pt>
    <dgm:pt modelId="{F8E850ED-9164-764B-8523-3196B0630A9D}" type="pres">
      <dgm:prSet presAssocID="{067A7595-2672-234D-BD2D-58B2A3BA323C}" presName="conn2-1" presStyleLbl="parChTrans1D3" presStyleIdx="0" presStyleCnt="4"/>
      <dgm:spPr/>
      <dgm:t>
        <a:bodyPr/>
        <a:lstStyle/>
        <a:p>
          <a:endParaRPr lang="zh-CN" altLang="en-US"/>
        </a:p>
      </dgm:t>
    </dgm:pt>
    <dgm:pt modelId="{CCF89BCC-5034-1445-B4E1-6F8C141C834A}" type="pres">
      <dgm:prSet presAssocID="{067A7595-2672-234D-BD2D-58B2A3BA323C}" presName="connTx" presStyleLbl="parChTrans1D3" presStyleIdx="0" presStyleCnt="4"/>
      <dgm:spPr/>
      <dgm:t>
        <a:bodyPr/>
        <a:lstStyle/>
        <a:p>
          <a:endParaRPr lang="zh-CN" altLang="en-US"/>
        </a:p>
      </dgm:t>
    </dgm:pt>
    <dgm:pt modelId="{4166DBE4-2561-CF4A-83DD-233A54CD26AB}" type="pres">
      <dgm:prSet presAssocID="{39016B85-DC5C-3D40-B03F-28D0BC52D5CF}" presName="root2" presStyleCnt="0"/>
      <dgm:spPr/>
    </dgm:pt>
    <dgm:pt modelId="{8B31385E-CE18-4543-8F8A-E6011C747E00}" type="pres">
      <dgm:prSet presAssocID="{39016B85-DC5C-3D40-B03F-28D0BC52D5CF}" presName="LevelTwoTextNode" presStyleLbl="node3" presStyleIdx="0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57D2676-D7E3-BA44-BABE-BEBDE219EB25}" type="pres">
      <dgm:prSet presAssocID="{39016B85-DC5C-3D40-B03F-28D0BC52D5CF}" presName="level3hierChild" presStyleCnt="0"/>
      <dgm:spPr/>
    </dgm:pt>
    <dgm:pt modelId="{558568B0-0151-9B4E-9ED2-26D16C8B7EEC}" type="pres">
      <dgm:prSet presAssocID="{D4633AD0-09D9-3041-9E16-93AE69A741E4}" presName="conn2-1" presStyleLbl="parChTrans1D3" presStyleIdx="1" presStyleCnt="4"/>
      <dgm:spPr/>
      <dgm:t>
        <a:bodyPr/>
        <a:lstStyle/>
        <a:p>
          <a:endParaRPr lang="zh-CN" altLang="en-US"/>
        </a:p>
      </dgm:t>
    </dgm:pt>
    <dgm:pt modelId="{3540FF08-A596-C04E-AAF3-BCE08CB927D9}" type="pres">
      <dgm:prSet presAssocID="{D4633AD0-09D9-3041-9E16-93AE69A741E4}" presName="connTx" presStyleLbl="parChTrans1D3" presStyleIdx="1" presStyleCnt="4"/>
      <dgm:spPr/>
      <dgm:t>
        <a:bodyPr/>
        <a:lstStyle/>
        <a:p>
          <a:endParaRPr lang="zh-CN" altLang="en-US"/>
        </a:p>
      </dgm:t>
    </dgm:pt>
    <dgm:pt modelId="{118B3B30-C312-8448-8E2D-A3F101AD5D45}" type="pres">
      <dgm:prSet presAssocID="{18F9DA3A-4D7C-9446-BFCA-0F44CDA18D03}" presName="root2" presStyleCnt="0"/>
      <dgm:spPr/>
    </dgm:pt>
    <dgm:pt modelId="{AC724316-A224-D24F-9965-3D4EE3A36177}" type="pres">
      <dgm:prSet presAssocID="{18F9DA3A-4D7C-9446-BFCA-0F44CDA18D03}" presName="LevelTwoTextNode" presStyleLbl="node3" presStyleIdx="1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68BE9DB-DFCA-AE41-9EB6-0DFFBAFCBA9B}" type="pres">
      <dgm:prSet presAssocID="{18F9DA3A-4D7C-9446-BFCA-0F44CDA18D03}" presName="level3hierChild" presStyleCnt="0"/>
      <dgm:spPr/>
    </dgm:pt>
    <dgm:pt modelId="{F9811805-1A89-F242-933B-262FC0362FB0}" type="pres">
      <dgm:prSet presAssocID="{9D1CDE92-D45E-8C41-8F7D-CE5A7C29BF44}" presName="conn2-1" presStyleLbl="parChTrans1D3" presStyleIdx="2" presStyleCnt="4"/>
      <dgm:spPr/>
      <dgm:t>
        <a:bodyPr/>
        <a:lstStyle/>
        <a:p>
          <a:endParaRPr lang="zh-CN" altLang="en-US"/>
        </a:p>
      </dgm:t>
    </dgm:pt>
    <dgm:pt modelId="{9D58CDD6-6B21-7242-A4D4-251CCE81AE3D}" type="pres">
      <dgm:prSet presAssocID="{9D1CDE92-D45E-8C41-8F7D-CE5A7C29BF44}" presName="connTx" presStyleLbl="parChTrans1D3" presStyleIdx="2" presStyleCnt="4"/>
      <dgm:spPr/>
      <dgm:t>
        <a:bodyPr/>
        <a:lstStyle/>
        <a:p>
          <a:endParaRPr lang="zh-CN" altLang="en-US"/>
        </a:p>
      </dgm:t>
    </dgm:pt>
    <dgm:pt modelId="{CADBDACD-48FC-E544-A2B8-42527F10EC72}" type="pres">
      <dgm:prSet presAssocID="{C5EC3C48-E7A6-494A-8584-3F1BB4893E28}" presName="root2" presStyleCnt="0"/>
      <dgm:spPr/>
    </dgm:pt>
    <dgm:pt modelId="{5AEAA0A7-DD4A-C041-8F08-1CACF7063586}" type="pres">
      <dgm:prSet presAssocID="{C5EC3C48-E7A6-494A-8584-3F1BB4893E28}" presName="LevelTwoTextNode" presStyleLbl="node3" presStyleIdx="2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61DA3B-A15A-434A-A4D6-C1CF7534B1E6}" type="pres">
      <dgm:prSet presAssocID="{C5EC3C48-E7A6-494A-8584-3F1BB4893E28}" presName="level3hierChild" presStyleCnt="0"/>
      <dgm:spPr/>
    </dgm:pt>
    <dgm:pt modelId="{9B3848EB-5611-4B4D-BEF9-8845BDCB1FCD}" type="pres">
      <dgm:prSet presAssocID="{C0ACAAA8-83C7-9340-9879-B1F2DF013F71}" presName="conn2-1" presStyleLbl="parChTrans1D3" presStyleIdx="3" presStyleCnt="4"/>
      <dgm:spPr/>
      <dgm:t>
        <a:bodyPr/>
        <a:lstStyle/>
        <a:p>
          <a:endParaRPr lang="zh-CN" altLang="en-US"/>
        </a:p>
      </dgm:t>
    </dgm:pt>
    <dgm:pt modelId="{279FD7EF-F446-AC4D-A76A-A39404D2BAA0}" type="pres">
      <dgm:prSet presAssocID="{C0ACAAA8-83C7-9340-9879-B1F2DF013F71}" presName="connTx" presStyleLbl="parChTrans1D3" presStyleIdx="3" presStyleCnt="4"/>
      <dgm:spPr/>
      <dgm:t>
        <a:bodyPr/>
        <a:lstStyle/>
        <a:p>
          <a:endParaRPr lang="zh-CN" altLang="en-US"/>
        </a:p>
      </dgm:t>
    </dgm:pt>
    <dgm:pt modelId="{80AAC0C7-C1CB-7747-B985-C0385B67F2C9}" type="pres">
      <dgm:prSet presAssocID="{BFB2F42E-C95B-6648-B7B4-7DD663B5D617}" presName="root2" presStyleCnt="0"/>
      <dgm:spPr/>
    </dgm:pt>
    <dgm:pt modelId="{3F12E44E-94E2-8A4A-AB94-0749A18706A3}" type="pres">
      <dgm:prSet presAssocID="{BFB2F42E-C95B-6648-B7B4-7DD663B5D617}" presName="LevelTwoTextNode" presStyleLbl="node3" presStyleIdx="3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2C7FF55-C2C6-CD4F-83C9-E2BD0879513F}" type="pres">
      <dgm:prSet presAssocID="{BFB2F42E-C95B-6648-B7B4-7DD663B5D617}" presName="level3hierChild" presStyleCnt="0"/>
      <dgm:spPr/>
    </dgm:pt>
    <dgm:pt modelId="{3D6E81E9-0D40-7845-95A4-EDB96867CBE5}" type="pres">
      <dgm:prSet presAssocID="{153EA1F1-446B-454C-A73F-F86B3FE7345D}" presName="conn2-1" presStyleLbl="parChTrans1D2" presStyleIdx="1" presStyleCnt="3"/>
      <dgm:spPr/>
      <dgm:t>
        <a:bodyPr/>
        <a:lstStyle/>
        <a:p>
          <a:endParaRPr lang="zh-CN" altLang="en-US"/>
        </a:p>
      </dgm:t>
    </dgm:pt>
    <dgm:pt modelId="{8CCF7F9C-96F8-DD49-8724-E6D55CD09B4D}" type="pres">
      <dgm:prSet presAssocID="{153EA1F1-446B-454C-A73F-F86B3FE7345D}" presName="connTx" presStyleLbl="parChTrans1D2" presStyleIdx="1" presStyleCnt="3"/>
      <dgm:spPr/>
      <dgm:t>
        <a:bodyPr/>
        <a:lstStyle/>
        <a:p>
          <a:endParaRPr lang="zh-CN" altLang="en-US"/>
        </a:p>
      </dgm:t>
    </dgm:pt>
    <dgm:pt modelId="{9E360DCC-3064-204D-AC30-CABD9CA43FDD}" type="pres">
      <dgm:prSet presAssocID="{BE55A4FA-93E5-B343-8390-333132E11AFF}" presName="root2" presStyleCnt="0"/>
      <dgm:spPr/>
    </dgm:pt>
    <dgm:pt modelId="{C4168C57-9662-2449-83FD-A912C0CE69A9}" type="pres">
      <dgm:prSet presAssocID="{BE55A4FA-93E5-B343-8390-333132E11AFF}" presName="LevelTwoTextNode" presStyleLbl="node2" presStyleIdx="1" presStyleCnt="3" custScaleX="155318" custLinFactNeighborX="26722" custLinFactNeighborY="60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5AE611-45B7-B045-A6AB-861AC7FBBD51}" type="pres">
      <dgm:prSet presAssocID="{BE55A4FA-93E5-B343-8390-333132E11AFF}" presName="level3hierChild" presStyleCnt="0"/>
      <dgm:spPr/>
    </dgm:pt>
    <dgm:pt modelId="{EABB5A68-C9A6-7B4C-86FC-3C9296E0A7FE}" type="pres">
      <dgm:prSet presAssocID="{BF981A34-6C23-B44E-90D5-BD9097EA2949}" presName="conn2-1" presStyleLbl="parChTrans1D2" presStyleIdx="2" presStyleCnt="3"/>
      <dgm:spPr/>
      <dgm:t>
        <a:bodyPr/>
        <a:lstStyle/>
        <a:p>
          <a:endParaRPr lang="zh-CN" altLang="en-US"/>
        </a:p>
      </dgm:t>
    </dgm:pt>
    <dgm:pt modelId="{F7EF9FDB-9AAB-B84F-B654-2423CCC586AB}" type="pres">
      <dgm:prSet presAssocID="{BF981A34-6C23-B44E-90D5-BD9097EA2949}" presName="connTx" presStyleLbl="parChTrans1D2" presStyleIdx="2" presStyleCnt="3"/>
      <dgm:spPr/>
      <dgm:t>
        <a:bodyPr/>
        <a:lstStyle/>
        <a:p>
          <a:endParaRPr lang="zh-CN" altLang="en-US"/>
        </a:p>
      </dgm:t>
    </dgm:pt>
    <dgm:pt modelId="{CB989A66-79AF-A540-9219-2B01AC6C2AD1}" type="pres">
      <dgm:prSet presAssocID="{09B2514D-01D0-3F45-9C34-615F209DDF11}" presName="root2" presStyleCnt="0"/>
      <dgm:spPr/>
    </dgm:pt>
    <dgm:pt modelId="{71942F81-3990-8145-9986-F4B0AE5BBA40}" type="pres">
      <dgm:prSet presAssocID="{09B2514D-01D0-3F45-9C34-615F209DDF11}" presName="LevelTwoTextNode" presStyleLbl="node2" presStyleIdx="2" presStyleCnt="3" custScaleX="155318" custLinFactNeighborX="26722" custLinFactNeighborY="347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566EE55-080F-C049-9AAA-6849731795D9}" type="pres">
      <dgm:prSet presAssocID="{09B2514D-01D0-3F45-9C34-615F209DDF11}" presName="level3hierChild" presStyleCnt="0"/>
      <dgm:spPr/>
    </dgm:pt>
  </dgm:ptLst>
  <dgm:cxnLst>
    <dgm:cxn modelId="{911E18FE-E695-EA44-811E-B24EEA4EBA4E}" type="presOf" srcId="{BF981A34-6C23-B44E-90D5-BD9097EA2949}" destId="{EABB5A68-C9A6-7B4C-86FC-3C9296E0A7FE}" srcOrd="0" destOrd="0" presId="urn:microsoft.com/office/officeart/2008/layout/HorizontalMultiLevelHierarchy"/>
    <dgm:cxn modelId="{13CBF3E8-8B47-3447-9AF4-7B2CDC6EB0FE}" type="presOf" srcId="{067A7595-2672-234D-BD2D-58B2A3BA323C}" destId="{F8E850ED-9164-764B-8523-3196B0630A9D}" srcOrd="0" destOrd="0" presId="urn:microsoft.com/office/officeart/2008/layout/HorizontalMultiLevelHierarchy"/>
    <dgm:cxn modelId="{0BDBABDD-6298-7F43-8D25-6D23AC32D79B}" type="presOf" srcId="{C5EC3C48-E7A6-494A-8584-3F1BB4893E28}" destId="{5AEAA0A7-DD4A-C041-8F08-1CACF7063586}" srcOrd="0" destOrd="0" presId="urn:microsoft.com/office/officeart/2008/layout/HorizontalMultiLevelHierarchy"/>
    <dgm:cxn modelId="{10D72AAA-8362-1C46-98E7-4A55FE716218}" srcId="{E2DBF796-7385-404E-9C00-E0A01D86C5B8}" destId="{18F9DA3A-4D7C-9446-BFCA-0F44CDA18D03}" srcOrd="1" destOrd="0" parTransId="{D4633AD0-09D9-3041-9E16-93AE69A741E4}" sibTransId="{38E13418-215B-2E49-96EE-D071D557EAA5}"/>
    <dgm:cxn modelId="{A9472BFC-C403-1340-ACBA-014A01ACABD9}" srcId="{2CF28F11-076A-4D4A-A975-F7E273BE540E}" destId="{09B2514D-01D0-3F45-9C34-615F209DDF11}" srcOrd="2" destOrd="0" parTransId="{BF981A34-6C23-B44E-90D5-BD9097EA2949}" sibTransId="{83916DB9-C4D0-1B49-8FEA-7A80815962F0}"/>
    <dgm:cxn modelId="{A6C91F0E-E353-8E4C-863F-8FDBAEAD6811}" type="presOf" srcId="{9E363A87-FEB9-1040-8B92-EA481C0CD952}" destId="{68AE48D3-BEC8-0F4E-B8FE-B8CFDF78381D}" srcOrd="1" destOrd="0" presId="urn:microsoft.com/office/officeart/2008/layout/HorizontalMultiLevelHierarchy"/>
    <dgm:cxn modelId="{D73532A1-BE50-1B40-A71B-019A925FBEE6}" type="presOf" srcId="{9D1CDE92-D45E-8C41-8F7D-CE5A7C29BF44}" destId="{F9811805-1A89-F242-933B-262FC0362FB0}" srcOrd="0" destOrd="0" presId="urn:microsoft.com/office/officeart/2008/layout/HorizontalMultiLevelHierarchy"/>
    <dgm:cxn modelId="{81F97593-D742-EA4A-B7B3-D18441A41E9D}" type="presOf" srcId="{BF981A34-6C23-B44E-90D5-BD9097EA2949}" destId="{F7EF9FDB-9AAB-B84F-B654-2423CCC586AB}" srcOrd="1" destOrd="0" presId="urn:microsoft.com/office/officeart/2008/layout/HorizontalMultiLevelHierarchy"/>
    <dgm:cxn modelId="{A434C0F5-16C8-AA4E-83B1-04F4B7F437FC}" srcId="{E2DBF796-7385-404E-9C00-E0A01D86C5B8}" destId="{C5EC3C48-E7A6-494A-8584-3F1BB4893E28}" srcOrd="2" destOrd="0" parTransId="{9D1CDE92-D45E-8C41-8F7D-CE5A7C29BF44}" sibTransId="{AF7B7513-208E-B747-B782-221DFB9C6FEE}"/>
    <dgm:cxn modelId="{35FD3706-0708-DF40-9E2A-E3DC4AAD0469}" type="presOf" srcId="{18F9DA3A-4D7C-9446-BFCA-0F44CDA18D03}" destId="{AC724316-A224-D24F-9965-3D4EE3A36177}" srcOrd="0" destOrd="0" presId="urn:microsoft.com/office/officeart/2008/layout/HorizontalMultiLevelHierarchy"/>
    <dgm:cxn modelId="{ADF0BD2F-F52B-EB4D-8D62-B810620CD92F}" type="presOf" srcId="{C0ACAAA8-83C7-9340-9879-B1F2DF013F71}" destId="{9B3848EB-5611-4B4D-BEF9-8845BDCB1FCD}" srcOrd="0" destOrd="0" presId="urn:microsoft.com/office/officeart/2008/layout/HorizontalMultiLevelHierarchy"/>
    <dgm:cxn modelId="{1A200FF4-B16C-D142-95E5-64C861BDDFD8}" type="presOf" srcId="{9E363A87-FEB9-1040-8B92-EA481C0CD952}" destId="{F219B032-E7AA-864B-A690-17002A7A4DCD}" srcOrd="0" destOrd="0" presId="urn:microsoft.com/office/officeart/2008/layout/HorizontalMultiLevelHierarchy"/>
    <dgm:cxn modelId="{ECDE0824-B74B-6246-BDC1-A9728AC203E1}" type="presOf" srcId="{09B2514D-01D0-3F45-9C34-615F209DDF11}" destId="{71942F81-3990-8145-9986-F4B0AE5BBA40}" srcOrd="0" destOrd="0" presId="urn:microsoft.com/office/officeart/2008/layout/HorizontalMultiLevelHierarchy"/>
    <dgm:cxn modelId="{38FD91A4-2D81-3D4C-BDBE-BB8F35FFCC78}" type="presOf" srcId="{C0ACAAA8-83C7-9340-9879-B1F2DF013F71}" destId="{279FD7EF-F446-AC4D-A76A-A39404D2BAA0}" srcOrd="1" destOrd="0" presId="urn:microsoft.com/office/officeart/2008/layout/HorizontalMultiLevelHierarchy"/>
    <dgm:cxn modelId="{B97A0A12-D540-4D45-A3DF-7669DDC4C59A}" type="presOf" srcId="{2CF28F11-076A-4D4A-A975-F7E273BE540E}" destId="{EEFEB3E4-0ABB-4845-ADB4-A89F39FE02A2}" srcOrd="0" destOrd="0" presId="urn:microsoft.com/office/officeart/2008/layout/HorizontalMultiLevelHierarchy"/>
    <dgm:cxn modelId="{7E5894C0-E728-5343-A211-236BF4966232}" srcId="{E2DBF796-7385-404E-9C00-E0A01D86C5B8}" destId="{BFB2F42E-C95B-6648-B7B4-7DD663B5D617}" srcOrd="3" destOrd="0" parTransId="{C0ACAAA8-83C7-9340-9879-B1F2DF013F71}" sibTransId="{3527BA2B-B5F9-2A4B-9A7D-C2241E5590EA}"/>
    <dgm:cxn modelId="{8163EC4D-A332-0341-B9D5-8335F230BCFD}" type="presOf" srcId="{17D3E5D7-8664-C04D-86E2-87DB7271C9F2}" destId="{381D6A45-2F3C-724E-AA19-CD306DF5E920}" srcOrd="0" destOrd="0" presId="urn:microsoft.com/office/officeart/2008/layout/HorizontalMultiLevelHierarchy"/>
    <dgm:cxn modelId="{ACD30813-024B-C94A-846B-02BC9D11D47B}" srcId="{2CF28F11-076A-4D4A-A975-F7E273BE540E}" destId="{BE55A4FA-93E5-B343-8390-333132E11AFF}" srcOrd="1" destOrd="0" parTransId="{153EA1F1-446B-454C-A73F-F86B3FE7345D}" sibTransId="{E9F5A94F-772B-F141-8E08-0ADACA55803B}"/>
    <dgm:cxn modelId="{825289A3-4A45-C647-9B99-FA7EE0B5D830}" type="presOf" srcId="{D4633AD0-09D9-3041-9E16-93AE69A741E4}" destId="{558568B0-0151-9B4E-9ED2-26D16C8B7EEC}" srcOrd="0" destOrd="0" presId="urn:microsoft.com/office/officeart/2008/layout/HorizontalMultiLevelHierarchy"/>
    <dgm:cxn modelId="{A059572E-EB25-E949-9639-4DF2C200ECC4}" srcId="{2CF28F11-076A-4D4A-A975-F7E273BE540E}" destId="{E2DBF796-7385-404E-9C00-E0A01D86C5B8}" srcOrd="0" destOrd="0" parTransId="{9E363A87-FEB9-1040-8B92-EA481C0CD952}" sibTransId="{62D237C5-3BDF-B44A-A9E2-1BC9795D6325}"/>
    <dgm:cxn modelId="{D35817E2-E7C4-4247-B4BF-40400CA3239D}" type="presOf" srcId="{067A7595-2672-234D-BD2D-58B2A3BA323C}" destId="{CCF89BCC-5034-1445-B4E1-6F8C141C834A}" srcOrd="1" destOrd="0" presId="urn:microsoft.com/office/officeart/2008/layout/HorizontalMultiLevelHierarchy"/>
    <dgm:cxn modelId="{606B92CA-AA16-2B48-9D82-4C58AC663077}" srcId="{17D3E5D7-8664-C04D-86E2-87DB7271C9F2}" destId="{2CF28F11-076A-4D4A-A975-F7E273BE540E}" srcOrd="0" destOrd="0" parTransId="{F5C5BFE0-78CE-D040-A21A-82B7513923E0}" sibTransId="{407BCCBF-0A40-5B4D-B65E-B76307E4EABB}"/>
    <dgm:cxn modelId="{C2495289-15B0-0F4E-BE4F-D5FA6154E3EA}" type="presOf" srcId="{153EA1F1-446B-454C-A73F-F86B3FE7345D}" destId="{8CCF7F9C-96F8-DD49-8724-E6D55CD09B4D}" srcOrd="1" destOrd="0" presId="urn:microsoft.com/office/officeart/2008/layout/HorizontalMultiLevelHierarchy"/>
    <dgm:cxn modelId="{220C524F-61C0-254D-AC47-7FF7F777F765}" type="presOf" srcId="{BE55A4FA-93E5-B343-8390-333132E11AFF}" destId="{C4168C57-9662-2449-83FD-A912C0CE69A9}" srcOrd="0" destOrd="0" presId="urn:microsoft.com/office/officeart/2008/layout/HorizontalMultiLevelHierarchy"/>
    <dgm:cxn modelId="{BF59ED00-57A7-5140-9FD1-7487CF4D8D21}" type="presOf" srcId="{D4633AD0-09D9-3041-9E16-93AE69A741E4}" destId="{3540FF08-A596-C04E-AAF3-BCE08CB927D9}" srcOrd="1" destOrd="0" presId="urn:microsoft.com/office/officeart/2008/layout/HorizontalMultiLevelHierarchy"/>
    <dgm:cxn modelId="{340DAB01-419F-AE4B-84D1-6D1689EB3EA0}" type="presOf" srcId="{BFB2F42E-C95B-6648-B7B4-7DD663B5D617}" destId="{3F12E44E-94E2-8A4A-AB94-0749A18706A3}" srcOrd="0" destOrd="0" presId="urn:microsoft.com/office/officeart/2008/layout/HorizontalMultiLevelHierarchy"/>
    <dgm:cxn modelId="{18EEAF42-38A3-B243-B68B-C23DA83138E6}" type="presOf" srcId="{E2DBF796-7385-404E-9C00-E0A01D86C5B8}" destId="{BE75B4E7-7210-5646-9071-2F93266C014B}" srcOrd="0" destOrd="0" presId="urn:microsoft.com/office/officeart/2008/layout/HorizontalMultiLevelHierarchy"/>
    <dgm:cxn modelId="{EDE517E0-5B92-B041-8E44-E7A81D1D26C2}" type="presOf" srcId="{39016B85-DC5C-3D40-B03F-28D0BC52D5CF}" destId="{8B31385E-CE18-4543-8F8A-E6011C747E00}" srcOrd="0" destOrd="0" presId="urn:microsoft.com/office/officeart/2008/layout/HorizontalMultiLevelHierarchy"/>
    <dgm:cxn modelId="{FB0CA21A-8C0C-3B4F-AEFB-C6522E7C28CB}" type="presOf" srcId="{9D1CDE92-D45E-8C41-8F7D-CE5A7C29BF44}" destId="{9D58CDD6-6B21-7242-A4D4-251CCE81AE3D}" srcOrd="1" destOrd="0" presId="urn:microsoft.com/office/officeart/2008/layout/HorizontalMultiLevelHierarchy"/>
    <dgm:cxn modelId="{5875D22D-C429-134C-B85B-5348D65A9200}" srcId="{E2DBF796-7385-404E-9C00-E0A01D86C5B8}" destId="{39016B85-DC5C-3D40-B03F-28D0BC52D5CF}" srcOrd="0" destOrd="0" parTransId="{067A7595-2672-234D-BD2D-58B2A3BA323C}" sibTransId="{2CA97032-EC4D-B74D-9FBA-52F7886D618E}"/>
    <dgm:cxn modelId="{10552390-8E40-9848-90F4-3394133CFAE8}" type="presOf" srcId="{153EA1F1-446B-454C-A73F-F86B3FE7345D}" destId="{3D6E81E9-0D40-7845-95A4-EDB96867CBE5}" srcOrd="0" destOrd="0" presId="urn:microsoft.com/office/officeart/2008/layout/HorizontalMultiLevelHierarchy"/>
    <dgm:cxn modelId="{CE78C820-D27F-4E46-B256-8600811E8B7F}" type="presParOf" srcId="{381D6A45-2F3C-724E-AA19-CD306DF5E920}" destId="{29EE7B3B-3FF2-2A41-A9A1-E5CB15E73644}" srcOrd="0" destOrd="0" presId="urn:microsoft.com/office/officeart/2008/layout/HorizontalMultiLevelHierarchy"/>
    <dgm:cxn modelId="{1A30842E-DD60-0C46-ACA1-F30A0881B6D6}" type="presParOf" srcId="{29EE7B3B-3FF2-2A41-A9A1-E5CB15E73644}" destId="{EEFEB3E4-0ABB-4845-ADB4-A89F39FE02A2}" srcOrd="0" destOrd="0" presId="urn:microsoft.com/office/officeart/2008/layout/HorizontalMultiLevelHierarchy"/>
    <dgm:cxn modelId="{258DB7D4-25D8-344D-AEAD-12D39C790934}" type="presParOf" srcId="{29EE7B3B-3FF2-2A41-A9A1-E5CB15E73644}" destId="{BB55483A-D007-6F4E-8412-D70525CE8227}" srcOrd="1" destOrd="0" presId="urn:microsoft.com/office/officeart/2008/layout/HorizontalMultiLevelHierarchy"/>
    <dgm:cxn modelId="{CFB1811C-C10C-674C-B6BA-408D720C7D41}" type="presParOf" srcId="{BB55483A-D007-6F4E-8412-D70525CE8227}" destId="{F219B032-E7AA-864B-A690-17002A7A4DCD}" srcOrd="0" destOrd="0" presId="urn:microsoft.com/office/officeart/2008/layout/HorizontalMultiLevelHierarchy"/>
    <dgm:cxn modelId="{93D57BF5-DE01-DB4E-A4B7-4602107EB7EA}" type="presParOf" srcId="{F219B032-E7AA-864B-A690-17002A7A4DCD}" destId="{68AE48D3-BEC8-0F4E-B8FE-B8CFDF78381D}" srcOrd="0" destOrd="0" presId="urn:microsoft.com/office/officeart/2008/layout/HorizontalMultiLevelHierarchy"/>
    <dgm:cxn modelId="{4B7B7FCE-E8A6-8645-8D4F-AB8DEA188A87}" type="presParOf" srcId="{BB55483A-D007-6F4E-8412-D70525CE8227}" destId="{15DB50BA-A5B0-2E47-9560-533938DBDBEF}" srcOrd="1" destOrd="0" presId="urn:microsoft.com/office/officeart/2008/layout/HorizontalMultiLevelHierarchy"/>
    <dgm:cxn modelId="{2D623B95-36B2-534D-AC90-D47141A9ED92}" type="presParOf" srcId="{15DB50BA-A5B0-2E47-9560-533938DBDBEF}" destId="{BE75B4E7-7210-5646-9071-2F93266C014B}" srcOrd="0" destOrd="0" presId="urn:microsoft.com/office/officeart/2008/layout/HorizontalMultiLevelHierarchy"/>
    <dgm:cxn modelId="{A4268A66-921D-1947-8F71-2EC0DC631482}" type="presParOf" srcId="{15DB50BA-A5B0-2E47-9560-533938DBDBEF}" destId="{3AA6BD21-69AB-5847-9EA4-986E2B14D6F8}" srcOrd="1" destOrd="0" presId="urn:microsoft.com/office/officeart/2008/layout/HorizontalMultiLevelHierarchy"/>
    <dgm:cxn modelId="{4E2A7B64-7D07-654A-A289-6DD7CFA9B908}" type="presParOf" srcId="{3AA6BD21-69AB-5847-9EA4-986E2B14D6F8}" destId="{F8E850ED-9164-764B-8523-3196B0630A9D}" srcOrd="0" destOrd="0" presId="urn:microsoft.com/office/officeart/2008/layout/HorizontalMultiLevelHierarchy"/>
    <dgm:cxn modelId="{55602DB5-85FB-B945-AE8B-BD7638D54A49}" type="presParOf" srcId="{F8E850ED-9164-764B-8523-3196B0630A9D}" destId="{CCF89BCC-5034-1445-B4E1-6F8C141C834A}" srcOrd="0" destOrd="0" presId="urn:microsoft.com/office/officeart/2008/layout/HorizontalMultiLevelHierarchy"/>
    <dgm:cxn modelId="{BE44ADC5-002B-0A42-A0E9-23886B773D2C}" type="presParOf" srcId="{3AA6BD21-69AB-5847-9EA4-986E2B14D6F8}" destId="{4166DBE4-2561-CF4A-83DD-233A54CD26AB}" srcOrd="1" destOrd="0" presId="urn:microsoft.com/office/officeart/2008/layout/HorizontalMultiLevelHierarchy"/>
    <dgm:cxn modelId="{538788E4-33D3-CD46-84C8-BA0AADE6A2F6}" type="presParOf" srcId="{4166DBE4-2561-CF4A-83DD-233A54CD26AB}" destId="{8B31385E-CE18-4543-8F8A-E6011C747E00}" srcOrd="0" destOrd="0" presId="urn:microsoft.com/office/officeart/2008/layout/HorizontalMultiLevelHierarchy"/>
    <dgm:cxn modelId="{B11B6A3D-4285-1040-8251-17A6116BD3B2}" type="presParOf" srcId="{4166DBE4-2561-CF4A-83DD-233A54CD26AB}" destId="{E57D2676-D7E3-BA44-BABE-BEBDE219EB25}" srcOrd="1" destOrd="0" presId="urn:microsoft.com/office/officeart/2008/layout/HorizontalMultiLevelHierarchy"/>
    <dgm:cxn modelId="{99EC102D-CAE7-B549-B570-101A1ED406F4}" type="presParOf" srcId="{3AA6BD21-69AB-5847-9EA4-986E2B14D6F8}" destId="{558568B0-0151-9B4E-9ED2-26D16C8B7EEC}" srcOrd="2" destOrd="0" presId="urn:microsoft.com/office/officeart/2008/layout/HorizontalMultiLevelHierarchy"/>
    <dgm:cxn modelId="{6A95B2CD-4702-1444-AECF-D3AB16DF814E}" type="presParOf" srcId="{558568B0-0151-9B4E-9ED2-26D16C8B7EEC}" destId="{3540FF08-A596-C04E-AAF3-BCE08CB927D9}" srcOrd="0" destOrd="0" presId="urn:microsoft.com/office/officeart/2008/layout/HorizontalMultiLevelHierarchy"/>
    <dgm:cxn modelId="{582D4C5E-7158-BD45-8BA1-1DA04F450110}" type="presParOf" srcId="{3AA6BD21-69AB-5847-9EA4-986E2B14D6F8}" destId="{118B3B30-C312-8448-8E2D-A3F101AD5D45}" srcOrd="3" destOrd="0" presId="urn:microsoft.com/office/officeart/2008/layout/HorizontalMultiLevelHierarchy"/>
    <dgm:cxn modelId="{4B13BC09-F56A-1942-8CD8-BE85B84E5878}" type="presParOf" srcId="{118B3B30-C312-8448-8E2D-A3F101AD5D45}" destId="{AC724316-A224-D24F-9965-3D4EE3A36177}" srcOrd="0" destOrd="0" presId="urn:microsoft.com/office/officeart/2008/layout/HorizontalMultiLevelHierarchy"/>
    <dgm:cxn modelId="{E0153992-D086-2446-BEC9-B5FCF3D4F9F8}" type="presParOf" srcId="{118B3B30-C312-8448-8E2D-A3F101AD5D45}" destId="{068BE9DB-DFCA-AE41-9EB6-0DFFBAFCBA9B}" srcOrd="1" destOrd="0" presId="urn:microsoft.com/office/officeart/2008/layout/HorizontalMultiLevelHierarchy"/>
    <dgm:cxn modelId="{B7B6C5B2-D4ED-6A46-81D5-474733730D53}" type="presParOf" srcId="{3AA6BD21-69AB-5847-9EA4-986E2B14D6F8}" destId="{F9811805-1A89-F242-933B-262FC0362FB0}" srcOrd="4" destOrd="0" presId="urn:microsoft.com/office/officeart/2008/layout/HorizontalMultiLevelHierarchy"/>
    <dgm:cxn modelId="{67918E5B-C8A6-2F45-A7D9-73DA9F1EB13E}" type="presParOf" srcId="{F9811805-1A89-F242-933B-262FC0362FB0}" destId="{9D58CDD6-6B21-7242-A4D4-251CCE81AE3D}" srcOrd="0" destOrd="0" presId="urn:microsoft.com/office/officeart/2008/layout/HorizontalMultiLevelHierarchy"/>
    <dgm:cxn modelId="{040290BD-68BD-D444-9DEB-E0B75524176D}" type="presParOf" srcId="{3AA6BD21-69AB-5847-9EA4-986E2B14D6F8}" destId="{CADBDACD-48FC-E544-A2B8-42527F10EC72}" srcOrd="5" destOrd="0" presId="urn:microsoft.com/office/officeart/2008/layout/HorizontalMultiLevelHierarchy"/>
    <dgm:cxn modelId="{97BDE353-6575-8648-ACD0-7FD5ED733DDE}" type="presParOf" srcId="{CADBDACD-48FC-E544-A2B8-42527F10EC72}" destId="{5AEAA0A7-DD4A-C041-8F08-1CACF7063586}" srcOrd="0" destOrd="0" presId="urn:microsoft.com/office/officeart/2008/layout/HorizontalMultiLevelHierarchy"/>
    <dgm:cxn modelId="{65A37CA8-8812-2C4E-AF48-F20C2AB66DBF}" type="presParOf" srcId="{CADBDACD-48FC-E544-A2B8-42527F10EC72}" destId="{A861DA3B-A15A-434A-A4D6-C1CF7534B1E6}" srcOrd="1" destOrd="0" presId="urn:microsoft.com/office/officeart/2008/layout/HorizontalMultiLevelHierarchy"/>
    <dgm:cxn modelId="{B33180CA-D65F-584C-A2C5-D90B96B63DE8}" type="presParOf" srcId="{3AA6BD21-69AB-5847-9EA4-986E2B14D6F8}" destId="{9B3848EB-5611-4B4D-BEF9-8845BDCB1FCD}" srcOrd="6" destOrd="0" presId="urn:microsoft.com/office/officeart/2008/layout/HorizontalMultiLevelHierarchy"/>
    <dgm:cxn modelId="{39E62694-8A74-1749-9400-9A4AE11C410D}" type="presParOf" srcId="{9B3848EB-5611-4B4D-BEF9-8845BDCB1FCD}" destId="{279FD7EF-F446-AC4D-A76A-A39404D2BAA0}" srcOrd="0" destOrd="0" presId="urn:microsoft.com/office/officeart/2008/layout/HorizontalMultiLevelHierarchy"/>
    <dgm:cxn modelId="{62334FF1-FD2B-014A-9DE7-C0DB55850402}" type="presParOf" srcId="{3AA6BD21-69AB-5847-9EA4-986E2B14D6F8}" destId="{80AAC0C7-C1CB-7747-B985-C0385B67F2C9}" srcOrd="7" destOrd="0" presId="urn:microsoft.com/office/officeart/2008/layout/HorizontalMultiLevelHierarchy"/>
    <dgm:cxn modelId="{985C021F-479B-8E4F-8653-54FBB4C86B7A}" type="presParOf" srcId="{80AAC0C7-C1CB-7747-B985-C0385B67F2C9}" destId="{3F12E44E-94E2-8A4A-AB94-0749A18706A3}" srcOrd="0" destOrd="0" presId="urn:microsoft.com/office/officeart/2008/layout/HorizontalMultiLevelHierarchy"/>
    <dgm:cxn modelId="{8A7EB47D-6EE5-4E48-A0D0-FA8AC16F50F2}" type="presParOf" srcId="{80AAC0C7-C1CB-7747-B985-C0385B67F2C9}" destId="{82C7FF55-C2C6-CD4F-83C9-E2BD0879513F}" srcOrd="1" destOrd="0" presId="urn:microsoft.com/office/officeart/2008/layout/HorizontalMultiLevelHierarchy"/>
    <dgm:cxn modelId="{99C58617-7B62-704C-AFD2-093A0A0E2517}" type="presParOf" srcId="{BB55483A-D007-6F4E-8412-D70525CE8227}" destId="{3D6E81E9-0D40-7845-95A4-EDB96867CBE5}" srcOrd="2" destOrd="0" presId="urn:microsoft.com/office/officeart/2008/layout/HorizontalMultiLevelHierarchy"/>
    <dgm:cxn modelId="{005083C0-7014-9845-8908-CED3C471FB24}" type="presParOf" srcId="{3D6E81E9-0D40-7845-95A4-EDB96867CBE5}" destId="{8CCF7F9C-96F8-DD49-8724-E6D55CD09B4D}" srcOrd="0" destOrd="0" presId="urn:microsoft.com/office/officeart/2008/layout/HorizontalMultiLevelHierarchy"/>
    <dgm:cxn modelId="{D5CCE601-302E-0C40-A4E8-A68690540B2F}" type="presParOf" srcId="{BB55483A-D007-6F4E-8412-D70525CE8227}" destId="{9E360DCC-3064-204D-AC30-CABD9CA43FDD}" srcOrd="3" destOrd="0" presId="urn:microsoft.com/office/officeart/2008/layout/HorizontalMultiLevelHierarchy"/>
    <dgm:cxn modelId="{BED8512F-7DB8-BC4A-B9EE-081D81FCF4FA}" type="presParOf" srcId="{9E360DCC-3064-204D-AC30-CABD9CA43FDD}" destId="{C4168C57-9662-2449-83FD-A912C0CE69A9}" srcOrd="0" destOrd="0" presId="urn:microsoft.com/office/officeart/2008/layout/HorizontalMultiLevelHierarchy"/>
    <dgm:cxn modelId="{D843DC55-6285-D244-957A-4E34D423D6FE}" type="presParOf" srcId="{9E360DCC-3064-204D-AC30-CABD9CA43FDD}" destId="{115AE611-45B7-B045-A6AB-861AC7FBBD51}" srcOrd="1" destOrd="0" presId="urn:microsoft.com/office/officeart/2008/layout/HorizontalMultiLevelHierarchy"/>
    <dgm:cxn modelId="{4DDBB9A8-23C3-9244-87B6-95295F29CF96}" type="presParOf" srcId="{BB55483A-D007-6F4E-8412-D70525CE8227}" destId="{EABB5A68-C9A6-7B4C-86FC-3C9296E0A7FE}" srcOrd="4" destOrd="0" presId="urn:microsoft.com/office/officeart/2008/layout/HorizontalMultiLevelHierarchy"/>
    <dgm:cxn modelId="{F0201E29-CC39-0240-AEC7-2BDAC9A935B4}" type="presParOf" srcId="{EABB5A68-C9A6-7B4C-86FC-3C9296E0A7FE}" destId="{F7EF9FDB-9AAB-B84F-B654-2423CCC586AB}" srcOrd="0" destOrd="0" presId="urn:microsoft.com/office/officeart/2008/layout/HorizontalMultiLevelHierarchy"/>
    <dgm:cxn modelId="{C71F8275-CC99-964D-8504-3692659D2ACE}" type="presParOf" srcId="{BB55483A-D007-6F4E-8412-D70525CE8227}" destId="{CB989A66-79AF-A540-9219-2B01AC6C2AD1}" srcOrd="5" destOrd="0" presId="urn:microsoft.com/office/officeart/2008/layout/HorizontalMultiLevelHierarchy"/>
    <dgm:cxn modelId="{034D4F19-348C-CF44-8CA8-4EA9F0663265}" type="presParOf" srcId="{CB989A66-79AF-A540-9219-2B01AC6C2AD1}" destId="{71942F81-3990-8145-9986-F4B0AE5BBA40}" srcOrd="0" destOrd="0" presId="urn:microsoft.com/office/officeart/2008/layout/HorizontalMultiLevelHierarchy"/>
    <dgm:cxn modelId="{027598E2-BE61-3242-A7DE-8E224D872B89}" type="presParOf" srcId="{CB989A66-79AF-A540-9219-2B01AC6C2AD1}" destId="{E566EE55-080F-C049-9AAA-6849731795D9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D3E5D7-8664-C04D-86E2-87DB7271C9F2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2CF28F11-076A-4D4A-A975-F7E273BE540E}">
      <dgm:prSet phldrT="[文本]" custT="1"/>
      <dgm:spPr/>
      <dgm:t>
        <a:bodyPr/>
        <a:lstStyle/>
        <a:p>
          <a:r>
            <a:rPr 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5C5BFE0-78CE-D040-A21A-82B7513923E0}" type="parTrans" cxnId="{606B92CA-AA16-2B48-9D82-4C58AC663077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07BCCBF-0A40-5B4D-B65E-B76307E4EABB}" type="sibTrans" cxnId="{606B92CA-AA16-2B48-9D82-4C58AC663077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2DBF796-7385-404E-9C00-E0A01D86C5B8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信道划分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E363A87-FEB9-1040-8B92-EA481C0CD952}" type="parTrans" cxnId="{A059572E-EB25-E949-9639-4DF2C200ECC4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2D237C5-3BDF-B44A-A9E2-1BC9795D6325}" type="sibTrans" cxnId="{A059572E-EB25-E949-9639-4DF2C200ECC4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55A4FA-93E5-B343-8390-333132E11AFF}">
      <dgm:prSet phldrT="[文本]" custT="1"/>
      <dgm:spPr/>
      <dgm:t>
        <a:bodyPr/>
        <a:lstStyle/>
        <a:p>
          <a:r>
            <a:rPr lang="zh-CN" altLang="en-US" sz="24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rPr>
            <a:t>随机访问</a:t>
          </a:r>
          <a:r>
            <a:rPr lang="en-US" altLang="zh-CN" sz="24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dirty="0">
            <a:solidFill>
              <a:srgbClr val="FF0000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53EA1F1-446B-454C-A73F-F86B3FE7345D}" type="parTrans" cxnId="{ACD30813-024B-C94A-846B-02BC9D11D47B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9F5A94F-772B-F141-8E08-0ADACA55803B}" type="sibTrans" cxnId="{ACD30813-024B-C94A-846B-02BC9D11D47B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9B2514D-01D0-3F45-9C34-615F209DDF11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受控接入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F981A34-6C23-B44E-90D5-BD9097EA2949}" type="parTrans" cxnId="{A9472BFC-C403-1340-ACBA-014A01ACABD9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3916DB9-C4D0-1B49-8FEA-7A80815962F0}" type="sibTrans" cxnId="{A9472BFC-C403-1340-ACBA-014A01ACABD9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FB2F42E-C95B-6648-B7B4-7DD663B5D617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码分多路复用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(CDM 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0ACAAA8-83C7-9340-9879-B1F2DF013F71}" type="parTrans" cxnId="{7E5894C0-E728-5343-A211-236BF4966232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527BA2B-B5F9-2A4B-9A7D-C2241E5590EA}" type="sibTrans" cxnId="{7E5894C0-E728-5343-A211-236BF4966232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9016B85-DC5C-3D40-B03F-28D0BC52D5CF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频分多路复用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(FDM)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67A7595-2672-234D-BD2D-58B2A3BA323C}" type="parTrans" cxnId="{5875D22D-C429-134C-B85B-5348D65A9200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CA97032-EC4D-B74D-9FBA-52F7886D618E}" type="sibTrans" cxnId="{5875D22D-C429-134C-B85B-5348D65A9200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8F9DA3A-4D7C-9446-BFCA-0F44CDA18D03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时分多路复用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(TDM 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4633AD0-09D9-3041-9E16-93AE69A741E4}" type="parTrans" cxnId="{10D72AAA-8362-1C46-98E7-4A55FE716218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E13418-215B-2E49-96EE-D071D557EAA5}" type="sibTrans" cxnId="{10D72AAA-8362-1C46-98E7-4A55FE716218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5EC3C48-E7A6-494A-8584-3F1BB4893E28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波分多路复用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(WDM) 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D1CDE92-D45E-8C41-8F7D-CE5A7C29BF44}" type="parTrans" cxnId="{A434C0F5-16C8-AA4E-83B1-04F4B7F437FC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F7B7513-208E-B747-B782-221DFB9C6FEE}" type="sibTrans" cxnId="{A434C0F5-16C8-AA4E-83B1-04F4B7F437FC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1D6A45-2F3C-724E-AA19-CD306DF5E920}" type="pres">
      <dgm:prSet presAssocID="{17D3E5D7-8664-C04D-86E2-87DB7271C9F2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9EE7B3B-3FF2-2A41-A9A1-E5CB15E73644}" type="pres">
      <dgm:prSet presAssocID="{2CF28F11-076A-4D4A-A975-F7E273BE540E}" presName="root1" presStyleCnt="0"/>
      <dgm:spPr/>
    </dgm:pt>
    <dgm:pt modelId="{EEFEB3E4-0ABB-4845-ADB4-A89F39FE02A2}" type="pres">
      <dgm:prSet presAssocID="{2CF28F11-076A-4D4A-A975-F7E273BE540E}" presName="LevelOneTextNode" presStyleLbl="node0" presStyleIdx="0" presStyleCnt="1" custAng="5400000" custScaleY="56645" custLinFactX="-96584" custLinFactNeighborX="-100000" custLinFactNeighborY="14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B55483A-D007-6F4E-8412-D70525CE8227}" type="pres">
      <dgm:prSet presAssocID="{2CF28F11-076A-4D4A-A975-F7E273BE540E}" presName="level2hierChild" presStyleCnt="0"/>
      <dgm:spPr/>
    </dgm:pt>
    <dgm:pt modelId="{F219B032-E7AA-864B-A690-17002A7A4DCD}" type="pres">
      <dgm:prSet presAssocID="{9E363A87-FEB9-1040-8B92-EA481C0CD952}" presName="conn2-1" presStyleLbl="parChTrans1D2" presStyleIdx="0" presStyleCnt="3"/>
      <dgm:spPr/>
      <dgm:t>
        <a:bodyPr/>
        <a:lstStyle/>
        <a:p>
          <a:endParaRPr lang="zh-CN" altLang="en-US"/>
        </a:p>
      </dgm:t>
    </dgm:pt>
    <dgm:pt modelId="{68AE48D3-BEC8-0F4E-B8FE-B8CFDF78381D}" type="pres">
      <dgm:prSet presAssocID="{9E363A87-FEB9-1040-8B92-EA481C0CD952}" presName="connTx" presStyleLbl="parChTrans1D2" presStyleIdx="0" presStyleCnt="3"/>
      <dgm:spPr/>
      <dgm:t>
        <a:bodyPr/>
        <a:lstStyle/>
        <a:p>
          <a:endParaRPr lang="zh-CN" altLang="en-US"/>
        </a:p>
      </dgm:t>
    </dgm:pt>
    <dgm:pt modelId="{15DB50BA-A5B0-2E47-9560-533938DBDBEF}" type="pres">
      <dgm:prSet presAssocID="{E2DBF796-7385-404E-9C00-E0A01D86C5B8}" presName="root2" presStyleCnt="0"/>
      <dgm:spPr/>
    </dgm:pt>
    <dgm:pt modelId="{BE75B4E7-7210-5646-9071-2F93266C014B}" type="pres">
      <dgm:prSet presAssocID="{E2DBF796-7385-404E-9C00-E0A01D86C5B8}" presName="LevelTwoTextNode" presStyleLbl="node2" presStyleIdx="0" presStyleCnt="3" custScaleX="155318" custLinFactNeighborX="26722" custLinFactNeighborY="60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AA6BD21-69AB-5847-9EA4-986E2B14D6F8}" type="pres">
      <dgm:prSet presAssocID="{E2DBF796-7385-404E-9C00-E0A01D86C5B8}" presName="level3hierChild" presStyleCnt="0"/>
      <dgm:spPr/>
    </dgm:pt>
    <dgm:pt modelId="{F8E850ED-9164-764B-8523-3196B0630A9D}" type="pres">
      <dgm:prSet presAssocID="{067A7595-2672-234D-BD2D-58B2A3BA323C}" presName="conn2-1" presStyleLbl="parChTrans1D3" presStyleIdx="0" presStyleCnt="4"/>
      <dgm:spPr/>
      <dgm:t>
        <a:bodyPr/>
        <a:lstStyle/>
        <a:p>
          <a:endParaRPr lang="zh-CN" altLang="en-US"/>
        </a:p>
      </dgm:t>
    </dgm:pt>
    <dgm:pt modelId="{CCF89BCC-5034-1445-B4E1-6F8C141C834A}" type="pres">
      <dgm:prSet presAssocID="{067A7595-2672-234D-BD2D-58B2A3BA323C}" presName="connTx" presStyleLbl="parChTrans1D3" presStyleIdx="0" presStyleCnt="4"/>
      <dgm:spPr/>
      <dgm:t>
        <a:bodyPr/>
        <a:lstStyle/>
        <a:p>
          <a:endParaRPr lang="zh-CN" altLang="en-US"/>
        </a:p>
      </dgm:t>
    </dgm:pt>
    <dgm:pt modelId="{4166DBE4-2561-CF4A-83DD-233A54CD26AB}" type="pres">
      <dgm:prSet presAssocID="{39016B85-DC5C-3D40-B03F-28D0BC52D5CF}" presName="root2" presStyleCnt="0"/>
      <dgm:spPr/>
    </dgm:pt>
    <dgm:pt modelId="{8B31385E-CE18-4543-8F8A-E6011C747E00}" type="pres">
      <dgm:prSet presAssocID="{39016B85-DC5C-3D40-B03F-28D0BC52D5CF}" presName="LevelTwoTextNode" presStyleLbl="node3" presStyleIdx="0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57D2676-D7E3-BA44-BABE-BEBDE219EB25}" type="pres">
      <dgm:prSet presAssocID="{39016B85-DC5C-3D40-B03F-28D0BC52D5CF}" presName="level3hierChild" presStyleCnt="0"/>
      <dgm:spPr/>
    </dgm:pt>
    <dgm:pt modelId="{558568B0-0151-9B4E-9ED2-26D16C8B7EEC}" type="pres">
      <dgm:prSet presAssocID="{D4633AD0-09D9-3041-9E16-93AE69A741E4}" presName="conn2-1" presStyleLbl="parChTrans1D3" presStyleIdx="1" presStyleCnt="4"/>
      <dgm:spPr/>
      <dgm:t>
        <a:bodyPr/>
        <a:lstStyle/>
        <a:p>
          <a:endParaRPr lang="zh-CN" altLang="en-US"/>
        </a:p>
      </dgm:t>
    </dgm:pt>
    <dgm:pt modelId="{3540FF08-A596-C04E-AAF3-BCE08CB927D9}" type="pres">
      <dgm:prSet presAssocID="{D4633AD0-09D9-3041-9E16-93AE69A741E4}" presName="connTx" presStyleLbl="parChTrans1D3" presStyleIdx="1" presStyleCnt="4"/>
      <dgm:spPr/>
      <dgm:t>
        <a:bodyPr/>
        <a:lstStyle/>
        <a:p>
          <a:endParaRPr lang="zh-CN" altLang="en-US"/>
        </a:p>
      </dgm:t>
    </dgm:pt>
    <dgm:pt modelId="{118B3B30-C312-8448-8E2D-A3F101AD5D45}" type="pres">
      <dgm:prSet presAssocID="{18F9DA3A-4D7C-9446-BFCA-0F44CDA18D03}" presName="root2" presStyleCnt="0"/>
      <dgm:spPr/>
    </dgm:pt>
    <dgm:pt modelId="{AC724316-A224-D24F-9965-3D4EE3A36177}" type="pres">
      <dgm:prSet presAssocID="{18F9DA3A-4D7C-9446-BFCA-0F44CDA18D03}" presName="LevelTwoTextNode" presStyleLbl="node3" presStyleIdx="1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68BE9DB-DFCA-AE41-9EB6-0DFFBAFCBA9B}" type="pres">
      <dgm:prSet presAssocID="{18F9DA3A-4D7C-9446-BFCA-0F44CDA18D03}" presName="level3hierChild" presStyleCnt="0"/>
      <dgm:spPr/>
    </dgm:pt>
    <dgm:pt modelId="{F9811805-1A89-F242-933B-262FC0362FB0}" type="pres">
      <dgm:prSet presAssocID="{9D1CDE92-D45E-8C41-8F7D-CE5A7C29BF44}" presName="conn2-1" presStyleLbl="parChTrans1D3" presStyleIdx="2" presStyleCnt="4"/>
      <dgm:spPr/>
      <dgm:t>
        <a:bodyPr/>
        <a:lstStyle/>
        <a:p>
          <a:endParaRPr lang="zh-CN" altLang="en-US"/>
        </a:p>
      </dgm:t>
    </dgm:pt>
    <dgm:pt modelId="{9D58CDD6-6B21-7242-A4D4-251CCE81AE3D}" type="pres">
      <dgm:prSet presAssocID="{9D1CDE92-D45E-8C41-8F7D-CE5A7C29BF44}" presName="connTx" presStyleLbl="parChTrans1D3" presStyleIdx="2" presStyleCnt="4"/>
      <dgm:spPr/>
      <dgm:t>
        <a:bodyPr/>
        <a:lstStyle/>
        <a:p>
          <a:endParaRPr lang="zh-CN" altLang="en-US"/>
        </a:p>
      </dgm:t>
    </dgm:pt>
    <dgm:pt modelId="{CADBDACD-48FC-E544-A2B8-42527F10EC72}" type="pres">
      <dgm:prSet presAssocID="{C5EC3C48-E7A6-494A-8584-3F1BB4893E28}" presName="root2" presStyleCnt="0"/>
      <dgm:spPr/>
    </dgm:pt>
    <dgm:pt modelId="{5AEAA0A7-DD4A-C041-8F08-1CACF7063586}" type="pres">
      <dgm:prSet presAssocID="{C5EC3C48-E7A6-494A-8584-3F1BB4893E28}" presName="LevelTwoTextNode" presStyleLbl="node3" presStyleIdx="2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61DA3B-A15A-434A-A4D6-C1CF7534B1E6}" type="pres">
      <dgm:prSet presAssocID="{C5EC3C48-E7A6-494A-8584-3F1BB4893E28}" presName="level3hierChild" presStyleCnt="0"/>
      <dgm:spPr/>
    </dgm:pt>
    <dgm:pt modelId="{9B3848EB-5611-4B4D-BEF9-8845BDCB1FCD}" type="pres">
      <dgm:prSet presAssocID="{C0ACAAA8-83C7-9340-9879-B1F2DF013F71}" presName="conn2-1" presStyleLbl="parChTrans1D3" presStyleIdx="3" presStyleCnt="4"/>
      <dgm:spPr/>
      <dgm:t>
        <a:bodyPr/>
        <a:lstStyle/>
        <a:p>
          <a:endParaRPr lang="zh-CN" altLang="en-US"/>
        </a:p>
      </dgm:t>
    </dgm:pt>
    <dgm:pt modelId="{279FD7EF-F446-AC4D-A76A-A39404D2BAA0}" type="pres">
      <dgm:prSet presAssocID="{C0ACAAA8-83C7-9340-9879-B1F2DF013F71}" presName="connTx" presStyleLbl="parChTrans1D3" presStyleIdx="3" presStyleCnt="4"/>
      <dgm:spPr/>
      <dgm:t>
        <a:bodyPr/>
        <a:lstStyle/>
        <a:p>
          <a:endParaRPr lang="zh-CN" altLang="en-US"/>
        </a:p>
      </dgm:t>
    </dgm:pt>
    <dgm:pt modelId="{80AAC0C7-C1CB-7747-B985-C0385B67F2C9}" type="pres">
      <dgm:prSet presAssocID="{BFB2F42E-C95B-6648-B7B4-7DD663B5D617}" presName="root2" presStyleCnt="0"/>
      <dgm:spPr/>
    </dgm:pt>
    <dgm:pt modelId="{3F12E44E-94E2-8A4A-AB94-0749A18706A3}" type="pres">
      <dgm:prSet presAssocID="{BFB2F42E-C95B-6648-B7B4-7DD663B5D617}" presName="LevelTwoTextNode" presStyleLbl="node3" presStyleIdx="3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2C7FF55-C2C6-CD4F-83C9-E2BD0879513F}" type="pres">
      <dgm:prSet presAssocID="{BFB2F42E-C95B-6648-B7B4-7DD663B5D617}" presName="level3hierChild" presStyleCnt="0"/>
      <dgm:spPr/>
    </dgm:pt>
    <dgm:pt modelId="{3D6E81E9-0D40-7845-95A4-EDB96867CBE5}" type="pres">
      <dgm:prSet presAssocID="{153EA1F1-446B-454C-A73F-F86B3FE7345D}" presName="conn2-1" presStyleLbl="parChTrans1D2" presStyleIdx="1" presStyleCnt="3"/>
      <dgm:spPr/>
      <dgm:t>
        <a:bodyPr/>
        <a:lstStyle/>
        <a:p>
          <a:endParaRPr lang="zh-CN" altLang="en-US"/>
        </a:p>
      </dgm:t>
    </dgm:pt>
    <dgm:pt modelId="{8CCF7F9C-96F8-DD49-8724-E6D55CD09B4D}" type="pres">
      <dgm:prSet presAssocID="{153EA1F1-446B-454C-A73F-F86B3FE7345D}" presName="connTx" presStyleLbl="parChTrans1D2" presStyleIdx="1" presStyleCnt="3"/>
      <dgm:spPr/>
      <dgm:t>
        <a:bodyPr/>
        <a:lstStyle/>
        <a:p>
          <a:endParaRPr lang="zh-CN" altLang="en-US"/>
        </a:p>
      </dgm:t>
    </dgm:pt>
    <dgm:pt modelId="{9E360DCC-3064-204D-AC30-CABD9CA43FDD}" type="pres">
      <dgm:prSet presAssocID="{BE55A4FA-93E5-B343-8390-333132E11AFF}" presName="root2" presStyleCnt="0"/>
      <dgm:spPr/>
    </dgm:pt>
    <dgm:pt modelId="{C4168C57-9662-2449-83FD-A912C0CE69A9}" type="pres">
      <dgm:prSet presAssocID="{BE55A4FA-93E5-B343-8390-333132E11AFF}" presName="LevelTwoTextNode" presStyleLbl="node2" presStyleIdx="1" presStyleCnt="3" custScaleX="155318" custLinFactNeighborX="26722" custLinFactNeighborY="60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5AE611-45B7-B045-A6AB-861AC7FBBD51}" type="pres">
      <dgm:prSet presAssocID="{BE55A4FA-93E5-B343-8390-333132E11AFF}" presName="level3hierChild" presStyleCnt="0"/>
      <dgm:spPr/>
    </dgm:pt>
    <dgm:pt modelId="{EABB5A68-C9A6-7B4C-86FC-3C9296E0A7FE}" type="pres">
      <dgm:prSet presAssocID="{BF981A34-6C23-B44E-90D5-BD9097EA2949}" presName="conn2-1" presStyleLbl="parChTrans1D2" presStyleIdx="2" presStyleCnt="3"/>
      <dgm:spPr/>
      <dgm:t>
        <a:bodyPr/>
        <a:lstStyle/>
        <a:p>
          <a:endParaRPr lang="zh-CN" altLang="en-US"/>
        </a:p>
      </dgm:t>
    </dgm:pt>
    <dgm:pt modelId="{F7EF9FDB-9AAB-B84F-B654-2423CCC586AB}" type="pres">
      <dgm:prSet presAssocID="{BF981A34-6C23-B44E-90D5-BD9097EA2949}" presName="connTx" presStyleLbl="parChTrans1D2" presStyleIdx="2" presStyleCnt="3"/>
      <dgm:spPr/>
      <dgm:t>
        <a:bodyPr/>
        <a:lstStyle/>
        <a:p>
          <a:endParaRPr lang="zh-CN" altLang="en-US"/>
        </a:p>
      </dgm:t>
    </dgm:pt>
    <dgm:pt modelId="{CB989A66-79AF-A540-9219-2B01AC6C2AD1}" type="pres">
      <dgm:prSet presAssocID="{09B2514D-01D0-3F45-9C34-615F209DDF11}" presName="root2" presStyleCnt="0"/>
      <dgm:spPr/>
    </dgm:pt>
    <dgm:pt modelId="{71942F81-3990-8145-9986-F4B0AE5BBA40}" type="pres">
      <dgm:prSet presAssocID="{09B2514D-01D0-3F45-9C34-615F209DDF11}" presName="LevelTwoTextNode" presStyleLbl="node2" presStyleIdx="2" presStyleCnt="3" custScaleX="155318" custLinFactNeighborX="26722" custLinFactNeighborY="347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566EE55-080F-C049-9AAA-6849731795D9}" type="pres">
      <dgm:prSet presAssocID="{09B2514D-01D0-3F45-9C34-615F209DDF11}" presName="level3hierChild" presStyleCnt="0"/>
      <dgm:spPr/>
    </dgm:pt>
  </dgm:ptLst>
  <dgm:cxnLst>
    <dgm:cxn modelId="{743A7C31-9182-9247-B627-2B617031332D}" type="presOf" srcId="{9D1CDE92-D45E-8C41-8F7D-CE5A7C29BF44}" destId="{F9811805-1A89-F242-933B-262FC0362FB0}" srcOrd="0" destOrd="0" presId="urn:microsoft.com/office/officeart/2008/layout/HorizontalMultiLevelHierarchy"/>
    <dgm:cxn modelId="{4BE068A1-3D6B-DB4C-9FB2-318F4886438C}" type="presOf" srcId="{C0ACAAA8-83C7-9340-9879-B1F2DF013F71}" destId="{9B3848EB-5611-4B4D-BEF9-8845BDCB1FCD}" srcOrd="0" destOrd="0" presId="urn:microsoft.com/office/officeart/2008/layout/HorizontalMultiLevelHierarchy"/>
    <dgm:cxn modelId="{2B3135BF-D662-3F4B-A096-B303717C7AE8}" type="presOf" srcId="{D4633AD0-09D9-3041-9E16-93AE69A741E4}" destId="{3540FF08-A596-C04E-AAF3-BCE08CB927D9}" srcOrd="1" destOrd="0" presId="urn:microsoft.com/office/officeart/2008/layout/HorizontalMultiLevelHierarchy"/>
    <dgm:cxn modelId="{65310C6F-7DA1-9342-9D99-679791EB8105}" type="presOf" srcId="{17D3E5D7-8664-C04D-86E2-87DB7271C9F2}" destId="{381D6A45-2F3C-724E-AA19-CD306DF5E920}" srcOrd="0" destOrd="0" presId="urn:microsoft.com/office/officeart/2008/layout/HorizontalMultiLevelHierarchy"/>
    <dgm:cxn modelId="{156C9D28-F21B-6841-BE75-A820CF9A9021}" type="presOf" srcId="{C5EC3C48-E7A6-494A-8584-3F1BB4893E28}" destId="{5AEAA0A7-DD4A-C041-8F08-1CACF7063586}" srcOrd="0" destOrd="0" presId="urn:microsoft.com/office/officeart/2008/layout/HorizontalMultiLevelHierarchy"/>
    <dgm:cxn modelId="{7FBF6DF6-906B-3A41-B007-EED43F29B00A}" type="presOf" srcId="{09B2514D-01D0-3F45-9C34-615F209DDF11}" destId="{71942F81-3990-8145-9986-F4B0AE5BBA40}" srcOrd="0" destOrd="0" presId="urn:microsoft.com/office/officeart/2008/layout/HorizontalMultiLevelHierarchy"/>
    <dgm:cxn modelId="{56DE3C23-2F24-7D4A-9A97-FD95954D2770}" type="presOf" srcId="{E2DBF796-7385-404E-9C00-E0A01D86C5B8}" destId="{BE75B4E7-7210-5646-9071-2F93266C014B}" srcOrd="0" destOrd="0" presId="urn:microsoft.com/office/officeart/2008/layout/HorizontalMultiLevelHierarchy"/>
    <dgm:cxn modelId="{10D72AAA-8362-1C46-98E7-4A55FE716218}" srcId="{E2DBF796-7385-404E-9C00-E0A01D86C5B8}" destId="{18F9DA3A-4D7C-9446-BFCA-0F44CDA18D03}" srcOrd="1" destOrd="0" parTransId="{D4633AD0-09D9-3041-9E16-93AE69A741E4}" sibTransId="{38E13418-215B-2E49-96EE-D071D557EAA5}"/>
    <dgm:cxn modelId="{D07F2F9F-FD31-B246-9A42-21DE8E57ED55}" type="presOf" srcId="{BFB2F42E-C95B-6648-B7B4-7DD663B5D617}" destId="{3F12E44E-94E2-8A4A-AB94-0749A18706A3}" srcOrd="0" destOrd="0" presId="urn:microsoft.com/office/officeart/2008/layout/HorizontalMultiLevelHierarchy"/>
    <dgm:cxn modelId="{2848EAD0-74C7-F84A-BCCE-A744DDA9FF7C}" type="presOf" srcId="{C0ACAAA8-83C7-9340-9879-B1F2DF013F71}" destId="{279FD7EF-F446-AC4D-A76A-A39404D2BAA0}" srcOrd="1" destOrd="0" presId="urn:microsoft.com/office/officeart/2008/layout/HorizontalMultiLevelHierarchy"/>
    <dgm:cxn modelId="{A9472BFC-C403-1340-ACBA-014A01ACABD9}" srcId="{2CF28F11-076A-4D4A-A975-F7E273BE540E}" destId="{09B2514D-01D0-3F45-9C34-615F209DDF11}" srcOrd="2" destOrd="0" parTransId="{BF981A34-6C23-B44E-90D5-BD9097EA2949}" sibTransId="{83916DB9-C4D0-1B49-8FEA-7A80815962F0}"/>
    <dgm:cxn modelId="{9929D5CC-DD85-5F45-A67F-3CC427E0D20B}" type="presOf" srcId="{9E363A87-FEB9-1040-8B92-EA481C0CD952}" destId="{68AE48D3-BEC8-0F4E-B8FE-B8CFDF78381D}" srcOrd="1" destOrd="0" presId="urn:microsoft.com/office/officeart/2008/layout/HorizontalMultiLevelHierarchy"/>
    <dgm:cxn modelId="{A434C0F5-16C8-AA4E-83B1-04F4B7F437FC}" srcId="{E2DBF796-7385-404E-9C00-E0A01D86C5B8}" destId="{C5EC3C48-E7A6-494A-8584-3F1BB4893E28}" srcOrd="2" destOrd="0" parTransId="{9D1CDE92-D45E-8C41-8F7D-CE5A7C29BF44}" sibTransId="{AF7B7513-208E-B747-B782-221DFB9C6FEE}"/>
    <dgm:cxn modelId="{7E5894C0-E728-5343-A211-236BF4966232}" srcId="{E2DBF796-7385-404E-9C00-E0A01D86C5B8}" destId="{BFB2F42E-C95B-6648-B7B4-7DD663B5D617}" srcOrd="3" destOrd="0" parTransId="{C0ACAAA8-83C7-9340-9879-B1F2DF013F71}" sibTransId="{3527BA2B-B5F9-2A4B-9A7D-C2241E5590EA}"/>
    <dgm:cxn modelId="{C21FF8F4-459F-D34B-ADF5-304985D257E7}" type="presOf" srcId="{2CF28F11-076A-4D4A-A975-F7E273BE540E}" destId="{EEFEB3E4-0ABB-4845-ADB4-A89F39FE02A2}" srcOrd="0" destOrd="0" presId="urn:microsoft.com/office/officeart/2008/layout/HorizontalMultiLevelHierarchy"/>
    <dgm:cxn modelId="{663D804C-C717-9743-B167-1A035A5B6C27}" type="presOf" srcId="{18F9DA3A-4D7C-9446-BFCA-0F44CDA18D03}" destId="{AC724316-A224-D24F-9965-3D4EE3A36177}" srcOrd="0" destOrd="0" presId="urn:microsoft.com/office/officeart/2008/layout/HorizontalMultiLevelHierarchy"/>
    <dgm:cxn modelId="{556ACA57-4595-E344-9875-F867D875EDFF}" type="presOf" srcId="{9E363A87-FEB9-1040-8B92-EA481C0CD952}" destId="{F219B032-E7AA-864B-A690-17002A7A4DCD}" srcOrd="0" destOrd="0" presId="urn:microsoft.com/office/officeart/2008/layout/HorizontalMultiLevelHierarchy"/>
    <dgm:cxn modelId="{ACD30813-024B-C94A-846B-02BC9D11D47B}" srcId="{2CF28F11-076A-4D4A-A975-F7E273BE540E}" destId="{BE55A4FA-93E5-B343-8390-333132E11AFF}" srcOrd="1" destOrd="0" parTransId="{153EA1F1-446B-454C-A73F-F86B3FE7345D}" sibTransId="{E9F5A94F-772B-F141-8E08-0ADACA55803B}"/>
    <dgm:cxn modelId="{34D2FA70-99C7-CC4D-807D-F0AFC0F87195}" type="presOf" srcId="{D4633AD0-09D9-3041-9E16-93AE69A741E4}" destId="{558568B0-0151-9B4E-9ED2-26D16C8B7EEC}" srcOrd="0" destOrd="0" presId="urn:microsoft.com/office/officeart/2008/layout/HorizontalMultiLevelHierarchy"/>
    <dgm:cxn modelId="{A059572E-EB25-E949-9639-4DF2C200ECC4}" srcId="{2CF28F11-076A-4D4A-A975-F7E273BE540E}" destId="{E2DBF796-7385-404E-9C00-E0A01D86C5B8}" srcOrd="0" destOrd="0" parTransId="{9E363A87-FEB9-1040-8B92-EA481C0CD952}" sibTransId="{62D237C5-3BDF-B44A-A9E2-1BC9795D6325}"/>
    <dgm:cxn modelId="{606B92CA-AA16-2B48-9D82-4C58AC663077}" srcId="{17D3E5D7-8664-C04D-86E2-87DB7271C9F2}" destId="{2CF28F11-076A-4D4A-A975-F7E273BE540E}" srcOrd="0" destOrd="0" parTransId="{F5C5BFE0-78CE-D040-A21A-82B7513923E0}" sibTransId="{407BCCBF-0A40-5B4D-B65E-B76307E4EABB}"/>
    <dgm:cxn modelId="{0327FA92-50D5-6D4C-9841-B006F224A179}" type="presOf" srcId="{153EA1F1-446B-454C-A73F-F86B3FE7345D}" destId="{8CCF7F9C-96F8-DD49-8724-E6D55CD09B4D}" srcOrd="1" destOrd="0" presId="urn:microsoft.com/office/officeart/2008/layout/HorizontalMultiLevelHierarchy"/>
    <dgm:cxn modelId="{F18A8AFB-6318-D341-99E4-12A3F1B690EC}" type="presOf" srcId="{BF981A34-6C23-B44E-90D5-BD9097EA2949}" destId="{F7EF9FDB-9AAB-B84F-B654-2423CCC586AB}" srcOrd="1" destOrd="0" presId="urn:microsoft.com/office/officeart/2008/layout/HorizontalMultiLevelHierarchy"/>
    <dgm:cxn modelId="{D68FF284-3C7C-FC43-A098-9FCD5BBC6775}" type="presOf" srcId="{067A7595-2672-234D-BD2D-58B2A3BA323C}" destId="{CCF89BCC-5034-1445-B4E1-6F8C141C834A}" srcOrd="1" destOrd="0" presId="urn:microsoft.com/office/officeart/2008/layout/HorizontalMultiLevelHierarchy"/>
    <dgm:cxn modelId="{89BD07BF-EFEC-EE40-A653-0732401D12D0}" type="presOf" srcId="{BE55A4FA-93E5-B343-8390-333132E11AFF}" destId="{C4168C57-9662-2449-83FD-A912C0CE69A9}" srcOrd="0" destOrd="0" presId="urn:microsoft.com/office/officeart/2008/layout/HorizontalMultiLevelHierarchy"/>
    <dgm:cxn modelId="{9F160474-B063-6C4D-9A3E-866CF06FA368}" type="presOf" srcId="{39016B85-DC5C-3D40-B03F-28D0BC52D5CF}" destId="{8B31385E-CE18-4543-8F8A-E6011C747E00}" srcOrd="0" destOrd="0" presId="urn:microsoft.com/office/officeart/2008/layout/HorizontalMultiLevelHierarchy"/>
    <dgm:cxn modelId="{0EE589CD-1BC6-F343-AB5F-72256E6DDB24}" type="presOf" srcId="{BF981A34-6C23-B44E-90D5-BD9097EA2949}" destId="{EABB5A68-C9A6-7B4C-86FC-3C9296E0A7FE}" srcOrd="0" destOrd="0" presId="urn:microsoft.com/office/officeart/2008/layout/HorizontalMultiLevelHierarchy"/>
    <dgm:cxn modelId="{00A793CF-53C3-5140-94FC-166C97AC5583}" type="presOf" srcId="{9D1CDE92-D45E-8C41-8F7D-CE5A7C29BF44}" destId="{9D58CDD6-6B21-7242-A4D4-251CCE81AE3D}" srcOrd="1" destOrd="0" presId="urn:microsoft.com/office/officeart/2008/layout/HorizontalMultiLevelHierarchy"/>
    <dgm:cxn modelId="{4801776B-00A8-F04A-A133-FDEB52A69BE4}" type="presOf" srcId="{153EA1F1-446B-454C-A73F-F86B3FE7345D}" destId="{3D6E81E9-0D40-7845-95A4-EDB96867CBE5}" srcOrd="0" destOrd="0" presId="urn:microsoft.com/office/officeart/2008/layout/HorizontalMultiLevelHierarchy"/>
    <dgm:cxn modelId="{5875D22D-C429-134C-B85B-5348D65A9200}" srcId="{E2DBF796-7385-404E-9C00-E0A01D86C5B8}" destId="{39016B85-DC5C-3D40-B03F-28D0BC52D5CF}" srcOrd="0" destOrd="0" parTransId="{067A7595-2672-234D-BD2D-58B2A3BA323C}" sibTransId="{2CA97032-EC4D-B74D-9FBA-52F7886D618E}"/>
    <dgm:cxn modelId="{ACFC1968-5504-D843-9F23-A17AEBC33B10}" type="presOf" srcId="{067A7595-2672-234D-BD2D-58B2A3BA323C}" destId="{F8E850ED-9164-764B-8523-3196B0630A9D}" srcOrd="0" destOrd="0" presId="urn:microsoft.com/office/officeart/2008/layout/HorizontalMultiLevelHierarchy"/>
    <dgm:cxn modelId="{ED8C7970-EE21-AF49-81C9-58DBC3ED1182}" type="presParOf" srcId="{381D6A45-2F3C-724E-AA19-CD306DF5E920}" destId="{29EE7B3B-3FF2-2A41-A9A1-E5CB15E73644}" srcOrd="0" destOrd="0" presId="urn:microsoft.com/office/officeart/2008/layout/HorizontalMultiLevelHierarchy"/>
    <dgm:cxn modelId="{686D7C56-CED1-EA42-B3C7-C1F2B82CB194}" type="presParOf" srcId="{29EE7B3B-3FF2-2A41-A9A1-E5CB15E73644}" destId="{EEFEB3E4-0ABB-4845-ADB4-A89F39FE02A2}" srcOrd="0" destOrd="0" presId="urn:microsoft.com/office/officeart/2008/layout/HorizontalMultiLevelHierarchy"/>
    <dgm:cxn modelId="{F3146036-F007-4047-8117-DC40B793D082}" type="presParOf" srcId="{29EE7B3B-3FF2-2A41-A9A1-E5CB15E73644}" destId="{BB55483A-D007-6F4E-8412-D70525CE8227}" srcOrd="1" destOrd="0" presId="urn:microsoft.com/office/officeart/2008/layout/HorizontalMultiLevelHierarchy"/>
    <dgm:cxn modelId="{7F02D647-77E3-C742-AA29-B5300849A0ED}" type="presParOf" srcId="{BB55483A-D007-6F4E-8412-D70525CE8227}" destId="{F219B032-E7AA-864B-A690-17002A7A4DCD}" srcOrd="0" destOrd="0" presId="urn:microsoft.com/office/officeart/2008/layout/HorizontalMultiLevelHierarchy"/>
    <dgm:cxn modelId="{5C57BA15-7245-664C-AB2B-1198AA41705C}" type="presParOf" srcId="{F219B032-E7AA-864B-A690-17002A7A4DCD}" destId="{68AE48D3-BEC8-0F4E-B8FE-B8CFDF78381D}" srcOrd="0" destOrd="0" presId="urn:microsoft.com/office/officeart/2008/layout/HorizontalMultiLevelHierarchy"/>
    <dgm:cxn modelId="{6AB63578-F6D0-E84B-9C90-F0DAF43D2D7D}" type="presParOf" srcId="{BB55483A-D007-6F4E-8412-D70525CE8227}" destId="{15DB50BA-A5B0-2E47-9560-533938DBDBEF}" srcOrd="1" destOrd="0" presId="urn:microsoft.com/office/officeart/2008/layout/HorizontalMultiLevelHierarchy"/>
    <dgm:cxn modelId="{C7D46284-6B57-FD48-9641-37CDDAFEABAA}" type="presParOf" srcId="{15DB50BA-A5B0-2E47-9560-533938DBDBEF}" destId="{BE75B4E7-7210-5646-9071-2F93266C014B}" srcOrd="0" destOrd="0" presId="urn:microsoft.com/office/officeart/2008/layout/HorizontalMultiLevelHierarchy"/>
    <dgm:cxn modelId="{32ACC8EE-2650-CD4F-A165-06947AF35E93}" type="presParOf" srcId="{15DB50BA-A5B0-2E47-9560-533938DBDBEF}" destId="{3AA6BD21-69AB-5847-9EA4-986E2B14D6F8}" srcOrd="1" destOrd="0" presId="urn:microsoft.com/office/officeart/2008/layout/HorizontalMultiLevelHierarchy"/>
    <dgm:cxn modelId="{D75A850D-4055-C244-9303-F3BAF5635E5A}" type="presParOf" srcId="{3AA6BD21-69AB-5847-9EA4-986E2B14D6F8}" destId="{F8E850ED-9164-764B-8523-3196B0630A9D}" srcOrd="0" destOrd="0" presId="urn:microsoft.com/office/officeart/2008/layout/HorizontalMultiLevelHierarchy"/>
    <dgm:cxn modelId="{38395FA5-4C60-D748-BB39-20E152DF26B2}" type="presParOf" srcId="{F8E850ED-9164-764B-8523-3196B0630A9D}" destId="{CCF89BCC-5034-1445-B4E1-6F8C141C834A}" srcOrd="0" destOrd="0" presId="urn:microsoft.com/office/officeart/2008/layout/HorizontalMultiLevelHierarchy"/>
    <dgm:cxn modelId="{0896AE9C-755F-FF42-85CB-5BFEBCEB7FB4}" type="presParOf" srcId="{3AA6BD21-69AB-5847-9EA4-986E2B14D6F8}" destId="{4166DBE4-2561-CF4A-83DD-233A54CD26AB}" srcOrd="1" destOrd="0" presId="urn:microsoft.com/office/officeart/2008/layout/HorizontalMultiLevelHierarchy"/>
    <dgm:cxn modelId="{BBF97FF0-B7F8-F64C-9AB4-EEA11255114B}" type="presParOf" srcId="{4166DBE4-2561-CF4A-83DD-233A54CD26AB}" destId="{8B31385E-CE18-4543-8F8A-E6011C747E00}" srcOrd="0" destOrd="0" presId="urn:microsoft.com/office/officeart/2008/layout/HorizontalMultiLevelHierarchy"/>
    <dgm:cxn modelId="{74DB445B-B114-C744-9BE3-15034ED22661}" type="presParOf" srcId="{4166DBE4-2561-CF4A-83DD-233A54CD26AB}" destId="{E57D2676-D7E3-BA44-BABE-BEBDE219EB25}" srcOrd="1" destOrd="0" presId="urn:microsoft.com/office/officeart/2008/layout/HorizontalMultiLevelHierarchy"/>
    <dgm:cxn modelId="{4A874ECE-40ED-9B44-A913-1D180C84E22D}" type="presParOf" srcId="{3AA6BD21-69AB-5847-9EA4-986E2B14D6F8}" destId="{558568B0-0151-9B4E-9ED2-26D16C8B7EEC}" srcOrd="2" destOrd="0" presId="urn:microsoft.com/office/officeart/2008/layout/HorizontalMultiLevelHierarchy"/>
    <dgm:cxn modelId="{2BBC8AD8-A58A-1A47-8C40-49F1BAA21FE1}" type="presParOf" srcId="{558568B0-0151-9B4E-9ED2-26D16C8B7EEC}" destId="{3540FF08-A596-C04E-AAF3-BCE08CB927D9}" srcOrd="0" destOrd="0" presId="urn:microsoft.com/office/officeart/2008/layout/HorizontalMultiLevelHierarchy"/>
    <dgm:cxn modelId="{CD362C0E-46F0-3745-B905-971B4CFC1602}" type="presParOf" srcId="{3AA6BD21-69AB-5847-9EA4-986E2B14D6F8}" destId="{118B3B30-C312-8448-8E2D-A3F101AD5D45}" srcOrd="3" destOrd="0" presId="urn:microsoft.com/office/officeart/2008/layout/HorizontalMultiLevelHierarchy"/>
    <dgm:cxn modelId="{9A86791E-B360-BF46-A9B9-5F4EAF02C11D}" type="presParOf" srcId="{118B3B30-C312-8448-8E2D-A3F101AD5D45}" destId="{AC724316-A224-D24F-9965-3D4EE3A36177}" srcOrd="0" destOrd="0" presId="urn:microsoft.com/office/officeart/2008/layout/HorizontalMultiLevelHierarchy"/>
    <dgm:cxn modelId="{14632607-DC65-2E47-B447-743BFEBAD3C2}" type="presParOf" srcId="{118B3B30-C312-8448-8E2D-A3F101AD5D45}" destId="{068BE9DB-DFCA-AE41-9EB6-0DFFBAFCBA9B}" srcOrd="1" destOrd="0" presId="urn:microsoft.com/office/officeart/2008/layout/HorizontalMultiLevelHierarchy"/>
    <dgm:cxn modelId="{8A449E99-575F-3641-9250-374CC9FC77F2}" type="presParOf" srcId="{3AA6BD21-69AB-5847-9EA4-986E2B14D6F8}" destId="{F9811805-1A89-F242-933B-262FC0362FB0}" srcOrd="4" destOrd="0" presId="urn:microsoft.com/office/officeart/2008/layout/HorizontalMultiLevelHierarchy"/>
    <dgm:cxn modelId="{589591CC-2DCE-4A45-9265-641E31D04D60}" type="presParOf" srcId="{F9811805-1A89-F242-933B-262FC0362FB0}" destId="{9D58CDD6-6B21-7242-A4D4-251CCE81AE3D}" srcOrd="0" destOrd="0" presId="urn:microsoft.com/office/officeart/2008/layout/HorizontalMultiLevelHierarchy"/>
    <dgm:cxn modelId="{C207CEF1-8BD5-F040-BAD2-6AE5C7617EC7}" type="presParOf" srcId="{3AA6BD21-69AB-5847-9EA4-986E2B14D6F8}" destId="{CADBDACD-48FC-E544-A2B8-42527F10EC72}" srcOrd="5" destOrd="0" presId="urn:microsoft.com/office/officeart/2008/layout/HorizontalMultiLevelHierarchy"/>
    <dgm:cxn modelId="{C84214B6-2DDD-1F42-B8CC-A86CA4489ADB}" type="presParOf" srcId="{CADBDACD-48FC-E544-A2B8-42527F10EC72}" destId="{5AEAA0A7-DD4A-C041-8F08-1CACF7063586}" srcOrd="0" destOrd="0" presId="urn:microsoft.com/office/officeart/2008/layout/HorizontalMultiLevelHierarchy"/>
    <dgm:cxn modelId="{C6F1D73A-28F1-284F-B01E-69D5CAE2D273}" type="presParOf" srcId="{CADBDACD-48FC-E544-A2B8-42527F10EC72}" destId="{A861DA3B-A15A-434A-A4D6-C1CF7534B1E6}" srcOrd="1" destOrd="0" presId="urn:microsoft.com/office/officeart/2008/layout/HorizontalMultiLevelHierarchy"/>
    <dgm:cxn modelId="{A41FA72A-FBAA-D248-A531-95A0680868F1}" type="presParOf" srcId="{3AA6BD21-69AB-5847-9EA4-986E2B14D6F8}" destId="{9B3848EB-5611-4B4D-BEF9-8845BDCB1FCD}" srcOrd="6" destOrd="0" presId="urn:microsoft.com/office/officeart/2008/layout/HorizontalMultiLevelHierarchy"/>
    <dgm:cxn modelId="{135969C7-CE02-534D-959B-833F789D81C1}" type="presParOf" srcId="{9B3848EB-5611-4B4D-BEF9-8845BDCB1FCD}" destId="{279FD7EF-F446-AC4D-A76A-A39404D2BAA0}" srcOrd="0" destOrd="0" presId="urn:microsoft.com/office/officeart/2008/layout/HorizontalMultiLevelHierarchy"/>
    <dgm:cxn modelId="{F237F43D-D9F0-8A4A-A59B-047E10BDD283}" type="presParOf" srcId="{3AA6BD21-69AB-5847-9EA4-986E2B14D6F8}" destId="{80AAC0C7-C1CB-7747-B985-C0385B67F2C9}" srcOrd="7" destOrd="0" presId="urn:microsoft.com/office/officeart/2008/layout/HorizontalMultiLevelHierarchy"/>
    <dgm:cxn modelId="{9BCF558C-3B37-7744-91D4-FD37453608CF}" type="presParOf" srcId="{80AAC0C7-C1CB-7747-B985-C0385B67F2C9}" destId="{3F12E44E-94E2-8A4A-AB94-0749A18706A3}" srcOrd="0" destOrd="0" presId="urn:microsoft.com/office/officeart/2008/layout/HorizontalMultiLevelHierarchy"/>
    <dgm:cxn modelId="{55BEE873-FAF4-E044-8B0F-7F3D476C6A74}" type="presParOf" srcId="{80AAC0C7-C1CB-7747-B985-C0385B67F2C9}" destId="{82C7FF55-C2C6-CD4F-83C9-E2BD0879513F}" srcOrd="1" destOrd="0" presId="urn:microsoft.com/office/officeart/2008/layout/HorizontalMultiLevelHierarchy"/>
    <dgm:cxn modelId="{8AC0FF40-63BE-D443-B6CF-02B84F7EA4D4}" type="presParOf" srcId="{BB55483A-D007-6F4E-8412-D70525CE8227}" destId="{3D6E81E9-0D40-7845-95A4-EDB96867CBE5}" srcOrd="2" destOrd="0" presId="urn:microsoft.com/office/officeart/2008/layout/HorizontalMultiLevelHierarchy"/>
    <dgm:cxn modelId="{540332B2-CC5B-5B46-ABC6-DF456B667725}" type="presParOf" srcId="{3D6E81E9-0D40-7845-95A4-EDB96867CBE5}" destId="{8CCF7F9C-96F8-DD49-8724-E6D55CD09B4D}" srcOrd="0" destOrd="0" presId="urn:microsoft.com/office/officeart/2008/layout/HorizontalMultiLevelHierarchy"/>
    <dgm:cxn modelId="{BC8929FC-77F6-1843-8547-7CE3FC210D06}" type="presParOf" srcId="{BB55483A-D007-6F4E-8412-D70525CE8227}" destId="{9E360DCC-3064-204D-AC30-CABD9CA43FDD}" srcOrd="3" destOrd="0" presId="urn:microsoft.com/office/officeart/2008/layout/HorizontalMultiLevelHierarchy"/>
    <dgm:cxn modelId="{6A5DA6B0-2656-324F-8537-652DA7E293EC}" type="presParOf" srcId="{9E360DCC-3064-204D-AC30-CABD9CA43FDD}" destId="{C4168C57-9662-2449-83FD-A912C0CE69A9}" srcOrd="0" destOrd="0" presId="urn:microsoft.com/office/officeart/2008/layout/HorizontalMultiLevelHierarchy"/>
    <dgm:cxn modelId="{93B5A29D-8842-4F4D-AF0E-0E4B054C32EC}" type="presParOf" srcId="{9E360DCC-3064-204D-AC30-CABD9CA43FDD}" destId="{115AE611-45B7-B045-A6AB-861AC7FBBD51}" srcOrd="1" destOrd="0" presId="urn:microsoft.com/office/officeart/2008/layout/HorizontalMultiLevelHierarchy"/>
    <dgm:cxn modelId="{8C2BF5A2-103E-CA42-BDBF-547AFFFC4429}" type="presParOf" srcId="{BB55483A-D007-6F4E-8412-D70525CE8227}" destId="{EABB5A68-C9A6-7B4C-86FC-3C9296E0A7FE}" srcOrd="4" destOrd="0" presId="urn:microsoft.com/office/officeart/2008/layout/HorizontalMultiLevelHierarchy"/>
    <dgm:cxn modelId="{2CCBDF3F-CD03-CD47-AB68-B5FD314AB7FB}" type="presParOf" srcId="{EABB5A68-C9A6-7B4C-86FC-3C9296E0A7FE}" destId="{F7EF9FDB-9AAB-B84F-B654-2423CCC586AB}" srcOrd="0" destOrd="0" presId="urn:microsoft.com/office/officeart/2008/layout/HorizontalMultiLevelHierarchy"/>
    <dgm:cxn modelId="{6217E8A5-2B1C-2A4D-BF05-E3FDC20F47B6}" type="presParOf" srcId="{BB55483A-D007-6F4E-8412-D70525CE8227}" destId="{CB989A66-79AF-A540-9219-2B01AC6C2AD1}" srcOrd="5" destOrd="0" presId="urn:microsoft.com/office/officeart/2008/layout/HorizontalMultiLevelHierarchy"/>
    <dgm:cxn modelId="{1E72BBEC-C0C3-174F-9F6F-1FE2D5077593}" type="presParOf" srcId="{CB989A66-79AF-A540-9219-2B01AC6C2AD1}" destId="{71942F81-3990-8145-9986-F4B0AE5BBA40}" srcOrd="0" destOrd="0" presId="urn:microsoft.com/office/officeart/2008/layout/HorizontalMultiLevelHierarchy"/>
    <dgm:cxn modelId="{03DA0F70-D656-264E-8075-7DAEB34F683A}" type="presParOf" srcId="{CB989A66-79AF-A540-9219-2B01AC6C2AD1}" destId="{E566EE55-080F-C049-9AAA-6849731795D9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BB5A68-C9A6-7B4C-86FC-3C9296E0A7FE}">
      <dsp:nvSpPr>
        <dsp:cNvPr id="0" name=""/>
        <dsp:cNvSpPr/>
      </dsp:nvSpPr>
      <dsp:spPr>
        <a:xfrm>
          <a:off x="1056608" y="1966810"/>
          <a:ext cx="1378179" cy="6255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89089" y="0"/>
              </a:lnTo>
              <a:lnTo>
                <a:pt x="689089" y="625521"/>
              </a:lnTo>
              <a:lnTo>
                <a:pt x="1378179" y="625521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07860" y="2241734"/>
        <a:ext cx="75674" cy="75674"/>
      </dsp:txXfrm>
    </dsp:sp>
    <dsp:sp modelId="{3D6E81E9-0D40-7845-95A4-EDB96867CBE5}">
      <dsp:nvSpPr>
        <dsp:cNvPr id="0" name=""/>
        <dsp:cNvSpPr/>
      </dsp:nvSpPr>
      <dsp:spPr>
        <a:xfrm>
          <a:off x="1056608" y="1912831"/>
          <a:ext cx="13781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3978"/>
              </a:moveTo>
              <a:lnTo>
                <a:pt x="689089" y="53978"/>
              </a:lnTo>
              <a:lnTo>
                <a:pt x="689089" y="45720"/>
              </a:lnTo>
              <a:lnTo>
                <a:pt x="1378179" y="4572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11242" y="1924096"/>
        <a:ext cx="68910" cy="68910"/>
      </dsp:txXfrm>
    </dsp:sp>
    <dsp:sp modelId="{9B3848EB-5611-4B4D-BEF9-8845BDCB1FCD}">
      <dsp:nvSpPr>
        <dsp:cNvPr id="0" name=""/>
        <dsp:cNvSpPr/>
      </dsp:nvSpPr>
      <dsp:spPr>
        <a:xfrm>
          <a:off x="5138827" y="1295072"/>
          <a:ext cx="733209" cy="10112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6604" y="0"/>
              </a:lnTo>
              <a:lnTo>
                <a:pt x="366604" y="1011264"/>
              </a:lnTo>
              <a:lnTo>
                <a:pt x="733209" y="1011264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74204" y="1769477"/>
        <a:ext cx="62455" cy="62455"/>
      </dsp:txXfrm>
    </dsp:sp>
    <dsp:sp modelId="{F9811805-1A89-F242-933B-262FC0362FB0}">
      <dsp:nvSpPr>
        <dsp:cNvPr id="0" name=""/>
        <dsp:cNvSpPr/>
      </dsp:nvSpPr>
      <dsp:spPr>
        <a:xfrm>
          <a:off x="5138827" y="1295072"/>
          <a:ext cx="733209" cy="3477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6604" y="0"/>
              </a:lnTo>
              <a:lnTo>
                <a:pt x="366604" y="347785"/>
              </a:lnTo>
              <a:lnTo>
                <a:pt x="733209" y="34778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85143" y="1448677"/>
        <a:ext cx="40575" cy="40575"/>
      </dsp:txXfrm>
    </dsp:sp>
    <dsp:sp modelId="{558568B0-0151-9B4E-9ED2-26D16C8B7EEC}">
      <dsp:nvSpPr>
        <dsp:cNvPr id="0" name=""/>
        <dsp:cNvSpPr/>
      </dsp:nvSpPr>
      <dsp:spPr>
        <a:xfrm>
          <a:off x="5138827" y="979378"/>
          <a:ext cx="733209" cy="315694"/>
        </a:xfrm>
        <a:custGeom>
          <a:avLst/>
          <a:gdLst/>
          <a:ahLst/>
          <a:cxnLst/>
          <a:rect l="0" t="0" r="0" b="0"/>
          <a:pathLst>
            <a:path>
              <a:moveTo>
                <a:pt x="0" y="315694"/>
              </a:moveTo>
              <a:lnTo>
                <a:pt x="366604" y="315694"/>
              </a:lnTo>
              <a:lnTo>
                <a:pt x="366604" y="0"/>
              </a:lnTo>
              <a:lnTo>
                <a:pt x="733209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85474" y="1117268"/>
        <a:ext cx="39914" cy="39914"/>
      </dsp:txXfrm>
    </dsp:sp>
    <dsp:sp modelId="{F8E850ED-9164-764B-8523-3196B0630A9D}">
      <dsp:nvSpPr>
        <dsp:cNvPr id="0" name=""/>
        <dsp:cNvSpPr/>
      </dsp:nvSpPr>
      <dsp:spPr>
        <a:xfrm>
          <a:off x="5138827" y="315899"/>
          <a:ext cx="733209" cy="979173"/>
        </a:xfrm>
        <a:custGeom>
          <a:avLst/>
          <a:gdLst/>
          <a:ahLst/>
          <a:cxnLst/>
          <a:rect l="0" t="0" r="0" b="0"/>
          <a:pathLst>
            <a:path>
              <a:moveTo>
                <a:pt x="0" y="979173"/>
              </a:moveTo>
              <a:lnTo>
                <a:pt x="366604" y="979173"/>
              </a:lnTo>
              <a:lnTo>
                <a:pt x="366604" y="0"/>
              </a:lnTo>
              <a:lnTo>
                <a:pt x="733209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74850" y="774904"/>
        <a:ext cx="61163" cy="61163"/>
      </dsp:txXfrm>
    </dsp:sp>
    <dsp:sp modelId="{F219B032-E7AA-864B-A690-17002A7A4DCD}">
      <dsp:nvSpPr>
        <dsp:cNvPr id="0" name=""/>
        <dsp:cNvSpPr/>
      </dsp:nvSpPr>
      <dsp:spPr>
        <a:xfrm>
          <a:off x="1056608" y="1295072"/>
          <a:ext cx="1378179" cy="671738"/>
        </a:xfrm>
        <a:custGeom>
          <a:avLst/>
          <a:gdLst/>
          <a:ahLst/>
          <a:cxnLst/>
          <a:rect l="0" t="0" r="0" b="0"/>
          <a:pathLst>
            <a:path>
              <a:moveTo>
                <a:pt x="0" y="671738"/>
              </a:moveTo>
              <a:lnTo>
                <a:pt x="689089" y="671738"/>
              </a:lnTo>
              <a:lnTo>
                <a:pt x="689089" y="0"/>
              </a:lnTo>
              <a:lnTo>
                <a:pt x="1378179" y="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07368" y="1592612"/>
        <a:ext cx="76658" cy="76658"/>
      </dsp:txXfrm>
    </dsp:sp>
    <dsp:sp modelId="{EEFEB3E4-0ABB-4845-ADB4-A89F39FE02A2}">
      <dsp:nvSpPr>
        <dsp:cNvPr id="0" name=""/>
        <dsp:cNvSpPr/>
      </dsp:nvSpPr>
      <dsp:spPr>
        <a:xfrm>
          <a:off x="0" y="1701419"/>
          <a:ext cx="1582432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0" y="1701419"/>
        <a:ext cx="1582432" cy="530783"/>
      </dsp:txXfrm>
    </dsp:sp>
    <dsp:sp modelId="{BE75B4E7-7210-5646-9071-2F93266C014B}">
      <dsp:nvSpPr>
        <dsp:cNvPr id="0" name=""/>
        <dsp:cNvSpPr/>
      </dsp:nvSpPr>
      <dsp:spPr>
        <a:xfrm>
          <a:off x="2434787" y="1029681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信道划分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1029681"/>
        <a:ext cx="2704039" cy="530783"/>
      </dsp:txXfrm>
    </dsp:sp>
    <dsp:sp modelId="{8B31385E-CE18-4543-8F8A-E6011C747E00}">
      <dsp:nvSpPr>
        <dsp:cNvPr id="0" name=""/>
        <dsp:cNvSpPr/>
      </dsp:nvSpPr>
      <dsp:spPr>
        <a:xfrm>
          <a:off x="5872036" y="50507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频分多路复用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(FDM)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50507"/>
        <a:ext cx="3117171" cy="530783"/>
      </dsp:txXfrm>
    </dsp:sp>
    <dsp:sp modelId="{AC724316-A224-D24F-9965-3D4EE3A36177}">
      <dsp:nvSpPr>
        <dsp:cNvPr id="0" name=""/>
        <dsp:cNvSpPr/>
      </dsp:nvSpPr>
      <dsp:spPr>
        <a:xfrm>
          <a:off x="5872036" y="713987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时分多路复用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(TDM 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713987"/>
        <a:ext cx="3117171" cy="530783"/>
      </dsp:txXfrm>
    </dsp:sp>
    <dsp:sp modelId="{5AEAA0A7-DD4A-C041-8F08-1CACF7063586}">
      <dsp:nvSpPr>
        <dsp:cNvPr id="0" name=""/>
        <dsp:cNvSpPr/>
      </dsp:nvSpPr>
      <dsp:spPr>
        <a:xfrm>
          <a:off x="5872036" y="1377466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波分多路复用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(WDM) 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1377466"/>
        <a:ext cx="3117171" cy="530783"/>
      </dsp:txXfrm>
    </dsp:sp>
    <dsp:sp modelId="{3F12E44E-94E2-8A4A-AB94-0749A18706A3}">
      <dsp:nvSpPr>
        <dsp:cNvPr id="0" name=""/>
        <dsp:cNvSpPr/>
      </dsp:nvSpPr>
      <dsp:spPr>
        <a:xfrm>
          <a:off x="5872036" y="2040945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码分多路复用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(CDM 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2040945"/>
        <a:ext cx="3117171" cy="530783"/>
      </dsp:txXfrm>
    </dsp:sp>
    <dsp:sp modelId="{C4168C57-9662-2449-83FD-A912C0CE69A9}">
      <dsp:nvSpPr>
        <dsp:cNvPr id="0" name=""/>
        <dsp:cNvSpPr/>
      </dsp:nvSpPr>
      <dsp:spPr>
        <a:xfrm>
          <a:off x="2434787" y="1693160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随机访问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1693160"/>
        <a:ext cx="2704039" cy="530783"/>
      </dsp:txXfrm>
    </dsp:sp>
    <dsp:sp modelId="{71942F81-3990-8145-9986-F4B0AE5BBA40}">
      <dsp:nvSpPr>
        <dsp:cNvPr id="0" name=""/>
        <dsp:cNvSpPr/>
      </dsp:nvSpPr>
      <dsp:spPr>
        <a:xfrm>
          <a:off x="2434787" y="2326940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受控接入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2326940"/>
        <a:ext cx="2704039" cy="5307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BB5A68-C9A6-7B4C-86FC-3C9296E0A7FE}">
      <dsp:nvSpPr>
        <dsp:cNvPr id="0" name=""/>
        <dsp:cNvSpPr/>
      </dsp:nvSpPr>
      <dsp:spPr>
        <a:xfrm>
          <a:off x="1056608" y="1966810"/>
          <a:ext cx="1378179" cy="6255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89089" y="0"/>
              </a:lnTo>
              <a:lnTo>
                <a:pt x="689089" y="625521"/>
              </a:lnTo>
              <a:lnTo>
                <a:pt x="1378179" y="625521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07860" y="2241734"/>
        <a:ext cx="75674" cy="75674"/>
      </dsp:txXfrm>
    </dsp:sp>
    <dsp:sp modelId="{3D6E81E9-0D40-7845-95A4-EDB96867CBE5}">
      <dsp:nvSpPr>
        <dsp:cNvPr id="0" name=""/>
        <dsp:cNvSpPr/>
      </dsp:nvSpPr>
      <dsp:spPr>
        <a:xfrm>
          <a:off x="1056608" y="1912831"/>
          <a:ext cx="13781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3978"/>
              </a:moveTo>
              <a:lnTo>
                <a:pt x="689089" y="53978"/>
              </a:lnTo>
              <a:lnTo>
                <a:pt x="689089" y="45720"/>
              </a:lnTo>
              <a:lnTo>
                <a:pt x="1378179" y="4572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11242" y="1924096"/>
        <a:ext cx="68910" cy="68910"/>
      </dsp:txXfrm>
    </dsp:sp>
    <dsp:sp modelId="{9B3848EB-5611-4B4D-BEF9-8845BDCB1FCD}">
      <dsp:nvSpPr>
        <dsp:cNvPr id="0" name=""/>
        <dsp:cNvSpPr/>
      </dsp:nvSpPr>
      <dsp:spPr>
        <a:xfrm>
          <a:off x="5138827" y="1295072"/>
          <a:ext cx="733209" cy="10112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6604" y="0"/>
              </a:lnTo>
              <a:lnTo>
                <a:pt x="366604" y="1011264"/>
              </a:lnTo>
              <a:lnTo>
                <a:pt x="733209" y="1011264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74204" y="1769477"/>
        <a:ext cx="62455" cy="62455"/>
      </dsp:txXfrm>
    </dsp:sp>
    <dsp:sp modelId="{F9811805-1A89-F242-933B-262FC0362FB0}">
      <dsp:nvSpPr>
        <dsp:cNvPr id="0" name=""/>
        <dsp:cNvSpPr/>
      </dsp:nvSpPr>
      <dsp:spPr>
        <a:xfrm>
          <a:off x="5138827" y="1295072"/>
          <a:ext cx="733209" cy="3477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6604" y="0"/>
              </a:lnTo>
              <a:lnTo>
                <a:pt x="366604" y="347785"/>
              </a:lnTo>
              <a:lnTo>
                <a:pt x="733209" y="34778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85143" y="1448677"/>
        <a:ext cx="40575" cy="40575"/>
      </dsp:txXfrm>
    </dsp:sp>
    <dsp:sp modelId="{558568B0-0151-9B4E-9ED2-26D16C8B7EEC}">
      <dsp:nvSpPr>
        <dsp:cNvPr id="0" name=""/>
        <dsp:cNvSpPr/>
      </dsp:nvSpPr>
      <dsp:spPr>
        <a:xfrm>
          <a:off x="5138827" y="979378"/>
          <a:ext cx="733209" cy="315694"/>
        </a:xfrm>
        <a:custGeom>
          <a:avLst/>
          <a:gdLst/>
          <a:ahLst/>
          <a:cxnLst/>
          <a:rect l="0" t="0" r="0" b="0"/>
          <a:pathLst>
            <a:path>
              <a:moveTo>
                <a:pt x="0" y="315694"/>
              </a:moveTo>
              <a:lnTo>
                <a:pt x="366604" y="315694"/>
              </a:lnTo>
              <a:lnTo>
                <a:pt x="366604" y="0"/>
              </a:lnTo>
              <a:lnTo>
                <a:pt x="733209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85474" y="1117268"/>
        <a:ext cx="39914" cy="39914"/>
      </dsp:txXfrm>
    </dsp:sp>
    <dsp:sp modelId="{F8E850ED-9164-764B-8523-3196B0630A9D}">
      <dsp:nvSpPr>
        <dsp:cNvPr id="0" name=""/>
        <dsp:cNvSpPr/>
      </dsp:nvSpPr>
      <dsp:spPr>
        <a:xfrm>
          <a:off x="5138827" y="315899"/>
          <a:ext cx="733209" cy="979173"/>
        </a:xfrm>
        <a:custGeom>
          <a:avLst/>
          <a:gdLst/>
          <a:ahLst/>
          <a:cxnLst/>
          <a:rect l="0" t="0" r="0" b="0"/>
          <a:pathLst>
            <a:path>
              <a:moveTo>
                <a:pt x="0" y="979173"/>
              </a:moveTo>
              <a:lnTo>
                <a:pt x="366604" y="979173"/>
              </a:lnTo>
              <a:lnTo>
                <a:pt x="366604" y="0"/>
              </a:lnTo>
              <a:lnTo>
                <a:pt x="733209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74850" y="774904"/>
        <a:ext cx="61163" cy="61163"/>
      </dsp:txXfrm>
    </dsp:sp>
    <dsp:sp modelId="{F219B032-E7AA-864B-A690-17002A7A4DCD}">
      <dsp:nvSpPr>
        <dsp:cNvPr id="0" name=""/>
        <dsp:cNvSpPr/>
      </dsp:nvSpPr>
      <dsp:spPr>
        <a:xfrm>
          <a:off x="1056608" y="1295072"/>
          <a:ext cx="1378179" cy="671738"/>
        </a:xfrm>
        <a:custGeom>
          <a:avLst/>
          <a:gdLst/>
          <a:ahLst/>
          <a:cxnLst/>
          <a:rect l="0" t="0" r="0" b="0"/>
          <a:pathLst>
            <a:path>
              <a:moveTo>
                <a:pt x="0" y="671738"/>
              </a:moveTo>
              <a:lnTo>
                <a:pt x="689089" y="671738"/>
              </a:lnTo>
              <a:lnTo>
                <a:pt x="689089" y="0"/>
              </a:lnTo>
              <a:lnTo>
                <a:pt x="1378179" y="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07368" y="1592612"/>
        <a:ext cx="76658" cy="76658"/>
      </dsp:txXfrm>
    </dsp:sp>
    <dsp:sp modelId="{EEFEB3E4-0ABB-4845-ADB4-A89F39FE02A2}">
      <dsp:nvSpPr>
        <dsp:cNvPr id="0" name=""/>
        <dsp:cNvSpPr/>
      </dsp:nvSpPr>
      <dsp:spPr>
        <a:xfrm>
          <a:off x="0" y="1701419"/>
          <a:ext cx="1582432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0" y="1701419"/>
        <a:ext cx="1582432" cy="530783"/>
      </dsp:txXfrm>
    </dsp:sp>
    <dsp:sp modelId="{BE75B4E7-7210-5646-9071-2F93266C014B}">
      <dsp:nvSpPr>
        <dsp:cNvPr id="0" name=""/>
        <dsp:cNvSpPr/>
      </dsp:nvSpPr>
      <dsp:spPr>
        <a:xfrm>
          <a:off x="2434787" y="1029681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信道划分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1029681"/>
        <a:ext cx="2704039" cy="530783"/>
      </dsp:txXfrm>
    </dsp:sp>
    <dsp:sp modelId="{8B31385E-CE18-4543-8F8A-E6011C747E00}">
      <dsp:nvSpPr>
        <dsp:cNvPr id="0" name=""/>
        <dsp:cNvSpPr/>
      </dsp:nvSpPr>
      <dsp:spPr>
        <a:xfrm>
          <a:off x="5872036" y="50507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频分多路复用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(FDM)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50507"/>
        <a:ext cx="3117171" cy="530783"/>
      </dsp:txXfrm>
    </dsp:sp>
    <dsp:sp modelId="{AC724316-A224-D24F-9965-3D4EE3A36177}">
      <dsp:nvSpPr>
        <dsp:cNvPr id="0" name=""/>
        <dsp:cNvSpPr/>
      </dsp:nvSpPr>
      <dsp:spPr>
        <a:xfrm>
          <a:off x="5872036" y="713987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时分多路复用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(TDM 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713987"/>
        <a:ext cx="3117171" cy="530783"/>
      </dsp:txXfrm>
    </dsp:sp>
    <dsp:sp modelId="{5AEAA0A7-DD4A-C041-8F08-1CACF7063586}">
      <dsp:nvSpPr>
        <dsp:cNvPr id="0" name=""/>
        <dsp:cNvSpPr/>
      </dsp:nvSpPr>
      <dsp:spPr>
        <a:xfrm>
          <a:off x="5872036" y="1377466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波分多路复用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(WDM) 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1377466"/>
        <a:ext cx="3117171" cy="530783"/>
      </dsp:txXfrm>
    </dsp:sp>
    <dsp:sp modelId="{3F12E44E-94E2-8A4A-AB94-0749A18706A3}">
      <dsp:nvSpPr>
        <dsp:cNvPr id="0" name=""/>
        <dsp:cNvSpPr/>
      </dsp:nvSpPr>
      <dsp:spPr>
        <a:xfrm>
          <a:off x="5872036" y="2040945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码分多路复用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(CDM 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2040945"/>
        <a:ext cx="3117171" cy="530783"/>
      </dsp:txXfrm>
    </dsp:sp>
    <dsp:sp modelId="{C4168C57-9662-2449-83FD-A912C0CE69A9}">
      <dsp:nvSpPr>
        <dsp:cNvPr id="0" name=""/>
        <dsp:cNvSpPr/>
      </dsp:nvSpPr>
      <dsp:spPr>
        <a:xfrm>
          <a:off x="2434787" y="1693160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随机访问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1693160"/>
        <a:ext cx="2704039" cy="530783"/>
      </dsp:txXfrm>
    </dsp:sp>
    <dsp:sp modelId="{71942F81-3990-8145-9986-F4B0AE5BBA40}">
      <dsp:nvSpPr>
        <dsp:cNvPr id="0" name=""/>
        <dsp:cNvSpPr/>
      </dsp:nvSpPr>
      <dsp:spPr>
        <a:xfrm>
          <a:off x="2434787" y="2326940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受控接入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2326940"/>
        <a:ext cx="2704039" cy="53078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BB5A68-C9A6-7B4C-86FC-3C9296E0A7FE}">
      <dsp:nvSpPr>
        <dsp:cNvPr id="0" name=""/>
        <dsp:cNvSpPr/>
      </dsp:nvSpPr>
      <dsp:spPr>
        <a:xfrm>
          <a:off x="1056608" y="1966810"/>
          <a:ext cx="1378179" cy="6255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89089" y="0"/>
              </a:lnTo>
              <a:lnTo>
                <a:pt x="689089" y="625521"/>
              </a:lnTo>
              <a:lnTo>
                <a:pt x="1378179" y="625521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07860" y="2241734"/>
        <a:ext cx="75674" cy="75674"/>
      </dsp:txXfrm>
    </dsp:sp>
    <dsp:sp modelId="{3D6E81E9-0D40-7845-95A4-EDB96867CBE5}">
      <dsp:nvSpPr>
        <dsp:cNvPr id="0" name=""/>
        <dsp:cNvSpPr/>
      </dsp:nvSpPr>
      <dsp:spPr>
        <a:xfrm>
          <a:off x="1056608" y="1912831"/>
          <a:ext cx="13781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3978"/>
              </a:moveTo>
              <a:lnTo>
                <a:pt x="689089" y="53978"/>
              </a:lnTo>
              <a:lnTo>
                <a:pt x="689089" y="45720"/>
              </a:lnTo>
              <a:lnTo>
                <a:pt x="1378179" y="4572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11242" y="1924096"/>
        <a:ext cx="68910" cy="68910"/>
      </dsp:txXfrm>
    </dsp:sp>
    <dsp:sp modelId="{9B3848EB-5611-4B4D-BEF9-8845BDCB1FCD}">
      <dsp:nvSpPr>
        <dsp:cNvPr id="0" name=""/>
        <dsp:cNvSpPr/>
      </dsp:nvSpPr>
      <dsp:spPr>
        <a:xfrm>
          <a:off x="5138827" y="1295072"/>
          <a:ext cx="733209" cy="10112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6604" y="0"/>
              </a:lnTo>
              <a:lnTo>
                <a:pt x="366604" y="1011264"/>
              </a:lnTo>
              <a:lnTo>
                <a:pt x="733209" y="1011264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74204" y="1769477"/>
        <a:ext cx="62455" cy="62455"/>
      </dsp:txXfrm>
    </dsp:sp>
    <dsp:sp modelId="{F9811805-1A89-F242-933B-262FC0362FB0}">
      <dsp:nvSpPr>
        <dsp:cNvPr id="0" name=""/>
        <dsp:cNvSpPr/>
      </dsp:nvSpPr>
      <dsp:spPr>
        <a:xfrm>
          <a:off x="5138827" y="1295072"/>
          <a:ext cx="733209" cy="3477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6604" y="0"/>
              </a:lnTo>
              <a:lnTo>
                <a:pt x="366604" y="347785"/>
              </a:lnTo>
              <a:lnTo>
                <a:pt x="733209" y="34778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85143" y="1448677"/>
        <a:ext cx="40575" cy="40575"/>
      </dsp:txXfrm>
    </dsp:sp>
    <dsp:sp modelId="{558568B0-0151-9B4E-9ED2-26D16C8B7EEC}">
      <dsp:nvSpPr>
        <dsp:cNvPr id="0" name=""/>
        <dsp:cNvSpPr/>
      </dsp:nvSpPr>
      <dsp:spPr>
        <a:xfrm>
          <a:off x="5138827" y="979378"/>
          <a:ext cx="733209" cy="315694"/>
        </a:xfrm>
        <a:custGeom>
          <a:avLst/>
          <a:gdLst/>
          <a:ahLst/>
          <a:cxnLst/>
          <a:rect l="0" t="0" r="0" b="0"/>
          <a:pathLst>
            <a:path>
              <a:moveTo>
                <a:pt x="0" y="315694"/>
              </a:moveTo>
              <a:lnTo>
                <a:pt x="366604" y="315694"/>
              </a:lnTo>
              <a:lnTo>
                <a:pt x="366604" y="0"/>
              </a:lnTo>
              <a:lnTo>
                <a:pt x="733209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85474" y="1117268"/>
        <a:ext cx="39914" cy="39914"/>
      </dsp:txXfrm>
    </dsp:sp>
    <dsp:sp modelId="{F8E850ED-9164-764B-8523-3196B0630A9D}">
      <dsp:nvSpPr>
        <dsp:cNvPr id="0" name=""/>
        <dsp:cNvSpPr/>
      </dsp:nvSpPr>
      <dsp:spPr>
        <a:xfrm>
          <a:off x="5138827" y="315899"/>
          <a:ext cx="733209" cy="979173"/>
        </a:xfrm>
        <a:custGeom>
          <a:avLst/>
          <a:gdLst/>
          <a:ahLst/>
          <a:cxnLst/>
          <a:rect l="0" t="0" r="0" b="0"/>
          <a:pathLst>
            <a:path>
              <a:moveTo>
                <a:pt x="0" y="979173"/>
              </a:moveTo>
              <a:lnTo>
                <a:pt x="366604" y="979173"/>
              </a:lnTo>
              <a:lnTo>
                <a:pt x="366604" y="0"/>
              </a:lnTo>
              <a:lnTo>
                <a:pt x="733209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74850" y="774904"/>
        <a:ext cx="61163" cy="61163"/>
      </dsp:txXfrm>
    </dsp:sp>
    <dsp:sp modelId="{F219B032-E7AA-864B-A690-17002A7A4DCD}">
      <dsp:nvSpPr>
        <dsp:cNvPr id="0" name=""/>
        <dsp:cNvSpPr/>
      </dsp:nvSpPr>
      <dsp:spPr>
        <a:xfrm>
          <a:off x="1056608" y="1295072"/>
          <a:ext cx="1378179" cy="671738"/>
        </a:xfrm>
        <a:custGeom>
          <a:avLst/>
          <a:gdLst/>
          <a:ahLst/>
          <a:cxnLst/>
          <a:rect l="0" t="0" r="0" b="0"/>
          <a:pathLst>
            <a:path>
              <a:moveTo>
                <a:pt x="0" y="671738"/>
              </a:moveTo>
              <a:lnTo>
                <a:pt x="689089" y="671738"/>
              </a:lnTo>
              <a:lnTo>
                <a:pt x="689089" y="0"/>
              </a:lnTo>
              <a:lnTo>
                <a:pt x="1378179" y="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07368" y="1592612"/>
        <a:ext cx="76658" cy="76658"/>
      </dsp:txXfrm>
    </dsp:sp>
    <dsp:sp modelId="{EEFEB3E4-0ABB-4845-ADB4-A89F39FE02A2}">
      <dsp:nvSpPr>
        <dsp:cNvPr id="0" name=""/>
        <dsp:cNvSpPr/>
      </dsp:nvSpPr>
      <dsp:spPr>
        <a:xfrm>
          <a:off x="0" y="1701419"/>
          <a:ext cx="1582432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0" y="1701419"/>
        <a:ext cx="1582432" cy="530783"/>
      </dsp:txXfrm>
    </dsp:sp>
    <dsp:sp modelId="{BE75B4E7-7210-5646-9071-2F93266C014B}">
      <dsp:nvSpPr>
        <dsp:cNvPr id="0" name=""/>
        <dsp:cNvSpPr/>
      </dsp:nvSpPr>
      <dsp:spPr>
        <a:xfrm>
          <a:off x="2434787" y="1029681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信道划分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1029681"/>
        <a:ext cx="2704039" cy="530783"/>
      </dsp:txXfrm>
    </dsp:sp>
    <dsp:sp modelId="{8B31385E-CE18-4543-8F8A-E6011C747E00}">
      <dsp:nvSpPr>
        <dsp:cNvPr id="0" name=""/>
        <dsp:cNvSpPr/>
      </dsp:nvSpPr>
      <dsp:spPr>
        <a:xfrm>
          <a:off x="5872036" y="50507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频分多路复用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(FDM)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50507"/>
        <a:ext cx="3117171" cy="530783"/>
      </dsp:txXfrm>
    </dsp:sp>
    <dsp:sp modelId="{AC724316-A224-D24F-9965-3D4EE3A36177}">
      <dsp:nvSpPr>
        <dsp:cNvPr id="0" name=""/>
        <dsp:cNvSpPr/>
      </dsp:nvSpPr>
      <dsp:spPr>
        <a:xfrm>
          <a:off x="5872036" y="713987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时分多路复用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(TDM 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713987"/>
        <a:ext cx="3117171" cy="530783"/>
      </dsp:txXfrm>
    </dsp:sp>
    <dsp:sp modelId="{5AEAA0A7-DD4A-C041-8F08-1CACF7063586}">
      <dsp:nvSpPr>
        <dsp:cNvPr id="0" name=""/>
        <dsp:cNvSpPr/>
      </dsp:nvSpPr>
      <dsp:spPr>
        <a:xfrm>
          <a:off x="5872036" y="1377466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波分多路复用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(WDM) 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1377466"/>
        <a:ext cx="3117171" cy="530783"/>
      </dsp:txXfrm>
    </dsp:sp>
    <dsp:sp modelId="{3F12E44E-94E2-8A4A-AB94-0749A18706A3}">
      <dsp:nvSpPr>
        <dsp:cNvPr id="0" name=""/>
        <dsp:cNvSpPr/>
      </dsp:nvSpPr>
      <dsp:spPr>
        <a:xfrm>
          <a:off x="5872036" y="2040945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码分多路复用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(CDM 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2040945"/>
        <a:ext cx="3117171" cy="530783"/>
      </dsp:txXfrm>
    </dsp:sp>
    <dsp:sp modelId="{C4168C57-9662-2449-83FD-A912C0CE69A9}">
      <dsp:nvSpPr>
        <dsp:cNvPr id="0" name=""/>
        <dsp:cNvSpPr/>
      </dsp:nvSpPr>
      <dsp:spPr>
        <a:xfrm>
          <a:off x="2434787" y="1693160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rPr>
            <a:t>随机访问</a:t>
          </a:r>
          <a:r>
            <a:rPr lang="en-US" altLang="zh-CN" sz="2400" kern="12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kern="12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kern="1200" dirty="0">
            <a:solidFill>
              <a:srgbClr val="FF0000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1693160"/>
        <a:ext cx="2704039" cy="530783"/>
      </dsp:txXfrm>
    </dsp:sp>
    <dsp:sp modelId="{71942F81-3990-8145-9986-F4B0AE5BBA40}">
      <dsp:nvSpPr>
        <dsp:cNvPr id="0" name=""/>
        <dsp:cNvSpPr/>
      </dsp:nvSpPr>
      <dsp:spPr>
        <a:xfrm>
          <a:off x="2434787" y="2326940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受控接入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2326940"/>
        <a:ext cx="2704039" cy="5307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2020/2/9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2020/2/9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Relationship Id="rId3" Type="http://schemas.openxmlformats.org/officeDocument/2006/relationships/hyperlink" Target="https://baike.baidu.com/item/%E9%A2%91%E7%8E%87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7A53FA1B-AC57-414E-A6A6-D79E06144809}" type="slidenum">
              <a:rPr lang="zh-CN" altLang="en-US" smtClean="0">
                <a:solidFill>
                  <a:prstClr val="black"/>
                </a:solidFill>
                <a:latin typeface="Calibri" panose="020F0502020204030204" charset="0"/>
              </a:rPr>
              <a:t>2</a:t>
            </a:fld>
            <a:endParaRPr lang="en-US" altLang="zh-CN" smtClean="0">
              <a:solidFill>
                <a:prstClr val="black"/>
              </a:solidFill>
              <a:latin typeface="Calibri" panose="020F050202020403020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041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 smtClean="0"/>
              <a:t>20</a:t>
            </a:r>
            <a:r>
              <a:rPr lang="zh-CN" altLang="en-US" dirty="0" smtClean="0"/>
              <a:t>世纪</a:t>
            </a:r>
            <a:r>
              <a:rPr lang="en-US" altLang="zh-CN" dirty="0" smtClean="0"/>
              <a:t>70</a:t>
            </a:r>
            <a:r>
              <a:rPr lang="zh-CN" altLang="en-US" dirty="0" smtClean="0"/>
              <a:t>年代夏威夷大学的以为教授提出的。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通信</a:t>
            </a:r>
            <a:r>
              <a:rPr lang="zh-CN" altLang="en-US" dirty="0"/>
              <a:t>站点</a:t>
            </a: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3</a:t>
            </a:r>
            <a:r>
              <a:rPr lang="zh-CN" altLang="en-US" dirty="0"/>
              <a:t>随机接入共享信道，利用相同的载波频率，通过无线电系统广播数据帧。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通信站点</a:t>
            </a:r>
            <a:r>
              <a:rPr lang="en-US" altLang="zh-CN"/>
              <a:t>1</a:t>
            </a:r>
            <a:r>
              <a:rPr lang="zh-CN" altLang="en-US"/>
              <a:t>、</a:t>
            </a:r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en-US" altLang="zh-CN"/>
              <a:t>3</a:t>
            </a:r>
            <a:r>
              <a:rPr lang="zh-CN" altLang="en-US"/>
              <a:t>随机接入共享信道，利用相同的载波频率，通过无线电系统广播数据帧。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尽管前面的时隙</a:t>
            </a:r>
            <a:r>
              <a:rPr lang="en-US" altLang="zh-CN"/>
              <a:t>ALOHA</a:t>
            </a:r>
            <a:r>
              <a:rPr lang="zh-CN" altLang="en-US"/>
              <a:t>协议，通过同步各个通信站发送站发送时间的方式，提高了信道利用率；</a:t>
            </a:r>
          </a:p>
          <a:p>
            <a:r>
              <a:rPr lang="zh-CN" altLang="en-US"/>
              <a:t>但是还是不满意。</a:t>
            </a:r>
          </a:p>
          <a:p>
            <a:r>
              <a:rPr lang="zh-CN" altLang="en-US"/>
              <a:t>发送之前无论信道是否空闲都进行发送，会大大增加冲突的可能性。</a:t>
            </a:r>
          </a:p>
          <a:p>
            <a:r>
              <a:rPr lang="zh-CN" altLang="en-US"/>
              <a:t>如果在发送之前先判断下信道是否空闲。</a:t>
            </a: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传输：一个通信站使用信道，其他站禁止使用。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竞争：所有通信站都有权尝试对信道的使用权。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空闲：没有通信站使用信道。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725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045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谁都可以使用信道，但是你得有圣旨。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2170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4821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329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4237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5920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4444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协调结点的数据发送。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928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048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资源</a:t>
            </a:r>
            <a:r>
              <a:rPr lang="en-US" altLang="zh-CN" sz="1200" dirty="0" smtClean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频域、时域、波长、编码</a:t>
            </a:r>
            <a:r>
              <a:rPr lang="en-US" altLang="zh-CN" sz="1200" dirty="0" smtClean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0524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资源</a:t>
            </a:r>
            <a:r>
              <a:rPr lang="en-US" altLang="zh-CN" sz="1200" dirty="0" smtClean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频域、时域、波长、编码</a:t>
            </a:r>
            <a:r>
              <a:rPr lang="en-US" altLang="zh-CN" sz="1200" dirty="0" smtClean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69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3700"/>
              </a:lnSpc>
            </a:pP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以语音信号为例，语音信号集中在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300-3400Hz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。</a:t>
            </a:r>
          </a:p>
          <a:p>
            <a:pPr>
              <a:lnSpc>
                <a:spcPts val="3700"/>
              </a:lnSpc>
            </a:pP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国际电信联盟的标准规定：每路语音信号占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4KHz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，其中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3.1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KHz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为语音频带，两侧各留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0.45KHz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的保护频带。</a:t>
            </a:r>
          </a:p>
          <a:p>
            <a:pPr>
              <a:lnSpc>
                <a:spcPts val="3700"/>
              </a:lnSpc>
            </a:pP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现有三路语音信号，均在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300-3400Hz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，采用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FDM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将每路语音信号调制到互不重叠的频带上，就可以利用同一信道传输。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1745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实质是一种</a:t>
            </a:r>
            <a:r>
              <a:rPr lang="zh-CN" altLang="en-US" sz="12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频分多路复用</a:t>
            </a:r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。因在光纤通信中，光载波频路很高，通常用光的波长来代替频率讨论，所以叫做波分多路复用。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红外线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频率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比红光低，波长更长。</a:t>
            </a: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紫外线、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射线等频率比紫光高，波长更短。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627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/>
            </a:pPr>
            <a:endParaRPr kumimoji="1" lang="zh-CN" alt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tags" Target="../tags/tag99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tags" Target="../tags/tag100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6.pn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tags" Target="../tags/tag101.xml"/><Relationship Id="rId2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tags" Target="../tags/tag102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8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image" Target="../media/image9.png"/><Relationship Id="rId1" Type="http://schemas.openxmlformats.org/officeDocument/2006/relationships/tags" Target="../tags/tag103.xml"/><Relationship Id="rId2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tags" Target="../tags/tag104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9.pn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tags" Target="../tags/tag105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9.png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tags" Target="../tags/tag106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9.pn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tags" Target="../tags/tag107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6.png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tags" Target="../tags/tag108.xml"/><Relationship Id="rId2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tags" Target="../tags/tag109.xml"/><Relationship Id="rId2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tags" Target="../tags/tag110.xml"/><Relationship Id="rId2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tags" Target="../tags/tag111.xml"/><Relationship Id="rId2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tags" Target="../tags/tag112.xml"/><Relationship Id="rId2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tags" Target="../tags/tag113.xml"/><Relationship Id="rId2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tags" Target="../tags/tag114.xml"/><Relationship Id="rId2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tags" Target="../tags/tag115.xml"/><Relationship Id="rId2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tags" Target="../tags/tag116.xml"/><Relationship Id="rId2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tags" Target="../tags/tag117.xml"/><Relationship Id="rId2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tags" Target="../tags/tag118.xml"/><Relationship Id="rId2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tags" Target="../tags/tag119.xml"/><Relationship Id="rId2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tags" Target="../tags/tag120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0.png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tags" Target="../tags/tag121.xml"/><Relationship Id="rId2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tags" Target="../tags/tag122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1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image" Target="../media/image12.png"/><Relationship Id="rId1" Type="http://schemas.openxmlformats.org/officeDocument/2006/relationships/tags" Target="../tags/tag123.xml"/><Relationship Id="rId2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image" Target="../media/image12.png"/><Relationship Id="rId1" Type="http://schemas.openxmlformats.org/officeDocument/2006/relationships/tags" Target="../tags/tag124.xml"/><Relationship Id="rId2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image" Target="../media/image12.png"/><Relationship Id="rId1" Type="http://schemas.openxmlformats.org/officeDocument/2006/relationships/tags" Target="../tags/tag125.xml"/><Relationship Id="rId2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4" Type="http://schemas.openxmlformats.org/officeDocument/2006/relationships/image" Target="../media/image12.png"/><Relationship Id="rId1" Type="http://schemas.openxmlformats.org/officeDocument/2006/relationships/tags" Target="../tags/tag126.xml"/><Relationship Id="rId2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4" Type="http://schemas.openxmlformats.org/officeDocument/2006/relationships/image" Target="../media/image12.png"/><Relationship Id="rId1" Type="http://schemas.openxmlformats.org/officeDocument/2006/relationships/tags" Target="../tags/tag127.xml"/><Relationship Id="rId2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4" Type="http://schemas.openxmlformats.org/officeDocument/2006/relationships/image" Target="../media/image12.png"/><Relationship Id="rId1" Type="http://schemas.openxmlformats.org/officeDocument/2006/relationships/tags" Target="../tags/tag128.xml"/><Relationship Id="rId2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tags" Target="../tags/tag129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tags" Target="../tags/tag130.xml"/><Relationship Id="rId2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tags" Target="../tags/tag131.xml"/><Relationship Id="rId2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tags" Target="../tags/tag11.xml"/><Relationship Id="rId12" Type="http://schemas.openxmlformats.org/officeDocument/2006/relationships/tags" Target="../tags/tag12.xml"/><Relationship Id="rId13" Type="http://schemas.openxmlformats.org/officeDocument/2006/relationships/tags" Target="../tags/tag13.xml"/><Relationship Id="rId14" Type="http://schemas.openxmlformats.org/officeDocument/2006/relationships/tags" Target="../tags/tag14.xml"/><Relationship Id="rId15" Type="http://schemas.openxmlformats.org/officeDocument/2006/relationships/tags" Target="../tags/tag15.xml"/><Relationship Id="rId16" Type="http://schemas.openxmlformats.org/officeDocument/2006/relationships/tags" Target="../tags/tag16.xml"/><Relationship Id="rId17" Type="http://schemas.openxmlformats.org/officeDocument/2006/relationships/tags" Target="../tags/tag17.xml"/><Relationship Id="rId18" Type="http://schemas.openxmlformats.org/officeDocument/2006/relationships/slideLayout" Target="../slideLayouts/slideLayout7.xml"/><Relationship Id="rId19" Type="http://schemas.openxmlformats.org/officeDocument/2006/relationships/notesSlide" Target="../notesSlides/notesSlide1.xml"/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6" Type="http://schemas.openxmlformats.org/officeDocument/2006/relationships/tags" Target="../tags/tag6.xml"/><Relationship Id="rId7" Type="http://schemas.openxmlformats.org/officeDocument/2006/relationships/tags" Target="../tags/tag7.xml"/><Relationship Id="rId8" Type="http://schemas.openxmlformats.org/officeDocument/2006/relationships/tags" Target="../tags/tag8.xml"/><Relationship Id="rId9" Type="http://schemas.openxmlformats.org/officeDocument/2006/relationships/tags" Target="../tags/tag9.xml"/><Relationship Id="rId10" Type="http://schemas.openxmlformats.org/officeDocument/2006/relationships/tags" Target="../tags/tag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41.xml"/><Relationship Id="rId2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42.xml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43.xml"/><Relationship Id="rId2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44.xml"/><Relationship Id="rId2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45.xml"/><Relationship Id="rId2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46.xml"/><Relationship Id="rId2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47.xml"/><Relationship Id="rId2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48.xml"/><Relationship Id="rId2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49.xml"/><Relationship Id="rId2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50.xml"/><Relationship Id="rId2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51.xml"/><Relationship Id="rId2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52.xml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tags" Target="../tags/tag53.xml"/><Relationship Id="rId2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tags" Target="../tags/tag54.xml"/><Relationship Id="rId2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tags" Target="../tags/tag55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tags" Target="../tags/tag56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tags" Target="../tags/tag57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tags" Target="../tags/tag58.xml"/><Relationship Id="rId2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tags" Target="../tags/tag59.xml"/><Relationship Id="rId2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tags" Target="../tags/tag60.xml"/><Relationship Id="rId2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tags" Target="../tags/tag61.xml"/><Relationship Id="rId2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tags" Target="../tags/tag62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tags" Target="../tags/tag63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tags" Target="../tags/tag64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tags" Target="../tags/tag65.xml"/><Relationship Id="rId2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tags" Target="../tags/tag66.xml"/><Relationship Id="rId2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tags" Target="../tags/tag67.xml"/><Relationship Id="rId2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4.png"/><Relationship Id="rId1" Type="http://schemas.openxmlformats.org/officeDocument/2006/relationships/tags" Target="../tags/tag68.xml"/><Relationship Id="rId2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tags" Target="../tags/tag69.xml"/><Relationship Id="rId2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tags" Target="../tags/tag70.xml"/><Relationship Id="rId2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tags" Target="../tags/tag71.xml"/><Relationship Id="rId2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tags" Target="../tags/tag72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5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tags" Target="../tags/tag73.xml"/><Relationship Id="rId2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tags" Target="../tags/tag74.xml"/><Relationship Id="rId2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tags" Target="../tags/tag75.xml"/><Relationship Id="rId2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tags" Target="../tags/tag76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9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tags" Target="../tags/tag77.xml"/><Relationship Id="rId2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tags" Target="../tags/tag78.xml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tags" Target="../tags/tag79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tags" Target="../tags/tag80.xml"/><Relationship Id="rId2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tags" Target="../tags/tag81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tags" Target="../tags/tag82.xml"/><Relationship Id="rId2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tags" Target="../tags/tag83.xml"/><Relationship Id="rId2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tags" Target="../tags/tag84.xml"/><Relationship Id="rId2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tags" Target="../tags/tag85.xml"/><Relationship Id="rId2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tags" Target="../tags/tag86.xml"/><Relationship Id="rId2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tags" Target="../tags/tag87.xml"/><Relationship Id="rId2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tags" Target="../tags/tag88.xml"/><Relationship Id="rId2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tags" Target="../tags/tag89.xml"/><Relationship Id="rId2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tags" Target="../tags/tag90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6.png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tags" Target="../tags/tag91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tags" Target="../tags/tag92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tags" Target="../tags/tag93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tags" Target="../tags/tag94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5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image" Target="../media/image7.png"/><Relationship Id="rId1" Type="http://schemas.openxmlformats.org/officeDocument/2006/relationships/tags" Target="../tags/tag95.xml"/><Relationship Id="rId2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tags" Target="../tags/tag96.xml"/><Relationship Id="rId2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tags" Target="../tags/tag97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8.pn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tags" Target="../tags/tag98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862861" y="2691766"/>
            <a:ext cx="8466281" cy="934085"/>
            <a:chOff x="3988" y="4665"/>
            <a:chExt cx="11228" cy="1471"/>
          </a:xfrm>
        </p:grpSpPr>
        <p:sp>
          <p:nvSpPr>
            <p:cNvPr id="3" name="矩形 2"/>
            <p:cNvSpPr/>
            <p:nvPr/>
          </p:nvSpPr>
          <p:spPr>
            <a:xfrm>
              <a:off x="4756" y="4665"/>
              <a:ext cx="9687" cy="147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第</a:t>
              </a:r>
              <a:r>
                <a:rPr lang="en-US" altLang="zh-CN" sz="28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5</a:t>
              </a:r>
              <a:r>
                <a:rPr lang="zh-CN" altLang="en-US" sz="28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章：数据链路层与局域网</a:t>
              </a:r>
              <a:endPara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4272" y="4665"/>
              <a:ext cx="484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5" name="矩形 4"/>
            <p:cNvSpPr/>
            <p:nvPr/>
          </p:nvSpPr>
          <p:spPr>
            <a:xfrm>
              <a:off x="14443" y="4666"/>
              <a:ext cx="484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6" name="矩形 5"/>
            <p:cNvSpPr/>
            <p:nvPr/>
          </p:nvSpPr>
          <p:spPr>
            <a:xfrm>
              <a:off x="3988" y="4665"/>
              <a:ext cx="156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7" name="矩形 6"/>
            <p:cNvSpPr/>
            <p:nvPr/>
          </p:nvSpPr>
          <p:spPr>
            <a:xfrm>
              <a:off x="15060" y="4665"/>
              <a:ext cx="156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28419" y="2005478"/>
            <a:ext cx="102235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例：编码集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{00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1111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发生一位差错，则错码距离发生错误的有效码字的汉明距离最近，可以恢复为有效码字。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如果收到码字为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100010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，则有效码字应该是？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100010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与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000000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010101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101010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111111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的汉明距离分别为：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有效码字就是：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101010</a:t>
            </a: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4445" y="2285182"/>
            <a:ext cx="115221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二、载波监听多路访问协议（Carrier Sense Multiple Access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,CSMA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r>
              <a:rPr lang="en-US" altLang="zh-CN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 (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先听后说</a:t>
            </a:r>
            <a:r>
              <a:rPr lang="en-US" altLang="zh-CN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工作原理：通过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硬件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装置（载波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监听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装置），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使通信站发送数据之前，监听信道上其他站点是否在发送数据，如果在发送，则暂时不发送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根据监听策略不同：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非坚持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CSMA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；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1-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坚持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CSMA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；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P-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坚持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CSMA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" y="2131060"/>
            <a:ext cx="10987405" cy="27317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229032" y="2230597"/>
            <a:ext cx="1652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只说不听</a:t>
            </a:r>
            <a:endParaRPr kumimoji="1" lang="zh-CN" altLang="en-US" sz="240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66906" y="3266112"/>
            <a:ext cx="1652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先听后说</a:t>
            </a:r>
            <a:endParaRPr kumimoji="1"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7316" y="2234346"/>
            <a:ext cx="112788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三、带冲突检测的载波监听多路访问协议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（先听后说，边听边说）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Carrier Sense Multiple Access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/Collision </a:t>
            </a:r>
            <a:r>
              <a:rPr lang="en-US" altLang="zh-CN" sz="2400" dirty="0" err="1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Detection,</a:t>
            </a:r>
            <a:r>
              <a:rPr lang="en-US" altLang="zh-CN" sz="2400" dirty="0" err="1" smtClean="0">
                <a:latin typeface="Microsoft YaHei" charset="-122"/>
                <a:ea typeface="Microsoft YaHei" charset="-122"/>
                <a:cs typeface="Microsoft YaHei" charset="-122"/>
              </a:rPr>
              <a:t>CSMA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/CD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工作原理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：通信站使用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CSMA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协议进行数据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发送，在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发送期间如果能检测到碰撞，立即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终止发送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，并发出一个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冲突强化信号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，使所有通信站点都知道冲突的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发生。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发出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冲突强化信号后，等待一个随机时间，再重复上述过程。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7316" y="183253"/>
            <a:ext cx="311655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  <a:latin typeface="Helvetica Neue For Number" charset="0"/>
              </a:rPr>
              <a:t>5.3.2.3</a:t>
            </a:r>
            <a:r>
              <a:rPr lang="zh-CN" altLang="en-US" sz="1200" dirty="0">
                <a:solidFill>
                  <a:schemeClr val="bg1">
                    <a:lumMod val="75000"/>
                  </a:schemeClr>
                </a:solidFill>
                <a:latin typeface="Helvetica Neue For Number" charset="0"/>
              </a:rPr>
              <a:t>带冲突检测的载波监听多路访问协议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三、带冲突检测的载波监听多路访问协议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CSMA/CD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工作状态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分为：传输周期、竞争周期、空闲周期。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信道有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3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种状态：传输状态、竞争状态、空闲状态。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4745" y="2138045"/>
            <a:ext cx="10361930" cy="521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三、在使用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CSMA/CD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协议实现多路访问控制时，需要满足下列约束关系：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8795" y="3135563"/>
            <a:ext cx="7099644" cy="3265237"/>
          </a:xfrm>
          <a:prstGeom prst="rect">
            <a:avLst/>
          </a:prstGeom>
        </p:spPr>
      </p:pic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0998"/>
            <a:ext cx="10590546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例：在一个采用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CSMA/CD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协议的网络中，传输介质是一根完整的电缆，数据传输速率为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1Gbit/s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，电缆中的信号传播速度是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200000km/s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。若最小数据帧长度减少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800bit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，则最远的两个站点之间的距离至少需要减少多少？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3791" y="4021069"/>
            <a:ext cx="5453323" cy="2508068"/>
          </a:xfrm>
          <a:prstGeom prst="rect">
            <a:avLst/>
          </a:prstGeom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1881735"/>
            <a:ext cx="105424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例：在一个采用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CSMA/CD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协议的网络中，传输介质是一根完整的电缆，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数据传输速率为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1Gbit/s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，电缆中的信号传播速度是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200000km/s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。若最小数据帧长度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减少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800bit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，则最远的两个站点之间的距离至少需要减少多少？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80" y="3908775"/>
            <a:ext cx="5453323" cy="2508068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6758305" y="3908775"/>
            <a:ext cx="34284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L=800bit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R=1Gbit/s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v=200000km/s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求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D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D=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(L/R)*v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/2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1881735"/>
            <a:ext cx="105424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例：在一个采用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CSMA/CD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协议的网络中，传输介质是一根完整的电缆，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数据传输速率为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1Gbit/s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，电缆中的信号传播速度是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200000km/s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。若最小数据帧长度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减少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800bit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，则最远的两个站点之间的距离至少需要减少多少？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80" y="3908775"/>
            <a:ext cx="5453323" cy="2508068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6758305" y="3908775"/>
            <a:ext cx="46957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L=800bit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R=1Gbit/s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v=200000km/s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求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D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D=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(L/R)*v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en-US" altLang="zh-CN" sz="2400" dirty="0" smtClean="0">
                <a:latin typeface="华文黑体" panose="02010600040101010101" charset="-122"/>
                <a:ea typeface="华文黑体" panose="02010600040101010101" charset="-122"/>
              </a:rPr>
              <a:t>=80m</a:t>
            </a:r>
            <a:endParaRPr lang="en-US" altLang="zh-CN" sz="2400" dirty="0">
              <a:latin typeface="华文黑体" panose="02010600040101010101" charset="-122"/>
              <a:ea typeface="华文黑体" panose="0201060004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714519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" y="2131060"/>
            <a:ext cx="10987405" cy="27317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229032" y="2230597"/>
            <a:ext cx="1652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只说不听</a:t>
            </a:r>
            <a:endParaRPr kumimoji="1" lang="zh-CN" altLang="en-US" sz="240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66906" y="3266112"/>
            <a:ext cx="1652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先听后说</a:t>
            </a:r>
            <a:endParaRPr kumimoji="1"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46591" y="5199524"/>
            <a:ext cx="3376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先听后说，边听边说</a:t>
            </a:r>
            <a:endParaRPr kumimoji="1"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215811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B:1-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C:P-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D:1-P-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278156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、码字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01100101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与码字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10011101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之间的汉明距离为（）</a:t>
            </a:r>
          </a:p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A:8</a:t>
            </a:r>
            <a:endParaRPr lang="en-US" altLang="zh-CN" sz="2400" b="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B:5</a:t>
            </a:r>
          </a:p>
          <a:p>
            <a:pPr>
              <a:lnSpc>
                <a:spcPct val="150000"/>
              </a:lnSpc>
            </a:pP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C:1</a:t>
            </a:r>
          </a:p>
          <a:p>
            <a:pPr>
              <a:lnSpc>
                <a:spcPct val="150000"/>
              </a:lnSpc>
            </a:pP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D:4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248460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B:1-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C:P-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D:1-P-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下列不属于随机访问协议的是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A:ALOHA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B:CDMA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载波监听多路访问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带冲突检测的载波监听多路访问协议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下列不属于随机访问协议的是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A:ALOHA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B:CDMA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载波监听多路访问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带冲突检测的载波监听多路访问协议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下列不属于信道的状态的是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传输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竞争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冲突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空闲状态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下列不属于信道的状态的是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传输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竞争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冲突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空闲状态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纯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ALOHA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系统中，网络负载不能大于（        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A:0.3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B:0.5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C:1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D:1.5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纯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ALOHA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系统中，网络负载不能大于（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A:0.3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B:0.5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C:1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D:1.5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、（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）是最早、最基本的无线数据通信协议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A:FDMA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B:ALOHA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载波监听多路访问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D:CSMA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）是最早、最基本的无线数据通信协议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A:FDMA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B:ALOHA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载波监听多路访问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D:CSMA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在以下随机访问协议中，可以理解为“先听后说，边听边说”的是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A:ALOHA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C:CSMA/CD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D:ALOHA/CD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278156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、码字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01100101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与码字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10011101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之间的汉明距离为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en-US" altLang="zh-CN" sz="2400" b="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zh-CN" altLang="en-US" sz="2400" b="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A:8</a:t>
            </a:r>
            <a:endParaRPr lang="en-US" altLang="zh-CN" sz="2400" b="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B:5</a:t>
            </a:r>
          </a:p>
          <a:p>
            <a:pPr>
              <a:lnSpc>
                <a:spcPct val="150000"/>
              </a:lnSpc>
            </a:pP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C:1</a:t>
            </a:r>
          </a:p>
          <a:p>
            <a:pPr>
              <a:lnSpc>
                <a:spcPct val="150000"/>
              </a:lnSpc>
            </a:pP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D:4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194781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在以下随机访问协议中，可以理解为“先听后说，边听边说”的是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A:ALOHA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C:CSMA/CD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D:ALOHA/CD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9080" y="2178050"/>
            <a:ext cx="9313545" cy="3625850"/>
          </a:xfrm>
          <a:prstGeom prst="rect">
            <a:avLst/>
          </a:prstGeom>
        </p:spPr>
      </p:pic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受控接入：各个用户不能随意的接入信道而必须服从一定的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控制。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分类：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集中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式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控制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分散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式控制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42055"/>
            <a:ext cx="10002190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一、集中式控制：系统有一个主机负责调度其他通信站接入信道，从而避免冲突。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方法：轮询。（轮叫轮询，传递轮询）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106" y="3767684"/>
            <a:ext cx="8827152" cy="3009256"/>
          </a:xfrm>
          <a:prstGeom prst="rect">
            <a:avLst/>
          </a:prstGeom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1833245"/>
            <a:ext cx="106080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二、分散式控制：方法是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令牌技术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令牌是一种特殊的帧，代表了通信站使用信道的许可。在信道空闲时一直在信道上传输。一个通信站想要发送数据就必须首先获得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令牌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116" y="3587571"/>
            <a:ext cx="3728092" cy="3203116"/>
          </a:xfrm>
          <a:prstGeom prst="rect">
            <a:avLst/>
          </a:prstGeom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11214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令牌环的操作过程：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、网络空闲时，只有一个令牌在环路上绕行。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899" y="28735"/>
            <a:ext cx="3482847" cy="2992406"/>
          </a:xfrm>
          <a:prstGeom prst="rect">
            <a:avLst/>
          </a:prstGeom>
        </p:spPr>
      </p:pic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11214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令牌环的操作过程：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、网络空闲时，只有一个令牌在环路上绕行。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、当一个站点要发送数据时，必须等待并获得一个令牌，将令牌的标志位置为“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”，随后便可发送数据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。（空令牌：标志位置为“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0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”。被占用：标志位置为“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” 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altLang="zh-CN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899" y="28735"/>
            <a:ext cx="3482847" cy="299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74296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11214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令牌环的操作过程：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、网络空闲时，只有一个令牌在环路上绕行。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、当一个站点要发送数据时，必须等待并获得一个令牌，将令牌的标志位置为“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”，随后便可发送数据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。（空令牌：标志位置为“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0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”。被占用：标志位置为“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” 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、环路中的每个站点边转发数据，边检查数据帧中的目的地址，若为本站点的地址，便读取其中所携带的数据。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899" y="28735"/>
            <a:ext cx="3482847" cy="299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409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112146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令牌环的操作过程：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、网络空闲时，只有一个令牌在环路上绕行。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、当一个站点要发送数据时，必须等待并获得一个令牌，将令牌的标志位置为“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”，随后便可发送数据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。（空令牌：标志位置为“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0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”。被占用：标志位置为“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” 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、环路中的每个站点边转发数据，边检查数据帧中的目的地址，若为本站点的地址，便读取其中所携带的数据。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、数据帧绕环一周返回时，发送站将其从环路上撤销，即“自生自灭”。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899" y="28735"/>
            <a:ext cx="3482847" cy="299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918353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112146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令牌环的操作过程：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、网络空闲时，只有一个令牌在环路上绕行。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、当一个站点要发送数据时，必须等待并获得一个令牌，将令牌的标志位置为“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”，随后便可发送数据。（空令牌：标志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位置为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“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0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”。被占用：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标志位置为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“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” ）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、环路中的每个站点边转发数据，边检查数据帧中的目的地址，若为本站点的地址，便读取其中所携带的数据。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、数据帧绕环一周返回时，发送站将其从环路上撤销，即“自生自灭”。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5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、发送站点完成数据发送后，重新产生一个令牌传至下一个站点，以使其他站点获得发送数据帧的许可权。</a:t>
            </a:r>
            <a:endParaRPr lang="en-US" altLang="zh-CN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899" y="28735"/>
            <a:ext cx="3482847" cy="299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879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485631"/>
            <a:ext cx="10474053" cy="3439296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、对于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纠错编码，如果编码集的汉明距离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ds=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（），则该差错编码可以纠正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r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位的差错。</a:t>
            </a:r>
          </a:p>
          <a:p>
            <a:pPr>
              <a:lnSpc>
                <a:spcPct val="150000"/>
              </a:lnSpc>
            </a:pPr>
            <a:r>
              <a:rPr lang="en-US" altLang="zh-CN" sz="2400" b="0" dirty="0" err="1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A:r</a:t>
            </a:r>
            <a:endParaRPr lang="en-US" altLang="zh-CN" sz="2400" b="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B:r+1</a:t>
            </a:r>
          </a:p>
          <a:p>
            <a:pPr>
              <a:lnSpc>
                <a:spcPct val="150000"/>
              </a:lnSpc>
            </a:pP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C:2r</a:t>
            </a:r>
          </a:p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D:2r+1</a:t>
            </a:r>
            <a:endParaRPr lang="en-US" altLang="zh-CN" sz="2400" b="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2075587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19601" y="3080299"/>
            <a:ext cx="80077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令牌丢失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数据帧无法撤销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是环网上最严重的两种错误。 </a:t>
            </a:r>
          </a:p>
        </p:txBody>
      </p:sp>
    </p:spTree>
    <p:extLst>
      <p:ext uri="{BB962C8B-B14F-4D97-AF65-F5344CB8AC3E}">
        <p14:creationId xmlns:p14="http://schemas.microsoft.com/office/powerpoint/2010/main" val="823802375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104902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、令牌环网上最严重的两种错误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是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（）数据帧无法撤销。</a:t>
            </a: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2616121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104902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、令牌环网上最严重的两种错误是（</a:t>
            </a:r>
            <a:r>
              <a:rPr lang="zh-CN" altLang="en-US" sz="2400" b="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令牌丢失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）数据帧无法撤销。</a:t>
            </a: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16692647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765" y="1035050"/>
            <a:ext cx="11125835" cy="47879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927549" y="2917232"/>
            <a:ext cx="1652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只说不听</a:t>
            </a:r>
            <a:endParaRPr kumimoji="1" lang="zh-CN" altLang="en-US" sz="200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579886" y="3658268"/>
            <a:ext cx="1652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先听后说</a:t>
            </a:r>
            <a:endParaRPr kumimoji="1" lang="zh-CN" altLang="en-US" sz="20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277033" y="5055145"/>
            <a:ext cx="2529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先听后说，边听边说</a:t>
            </a:r>
            <a:endParaRPr kumimoji="1" lang="zh-CN" altLang="en-US" sz="20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485631"/>
            <a:ext cx="10474053" cy="3439296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、对于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纠错编码，如果编码集的汉明距离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ds=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en-US" altLang="zh-CN" sz="2400" b="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D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，则该差错编码可以纠正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r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位的差错。</a:t>
            </a:r>
          </a:p>
          <a:p>
            <a:pPr>
              <a:lnSpc>
                <a:spcPct val="150000"/>
              </a:lnSpc>
            </a:pPr>
            <a:r>
              <a:rPr lang="en-US" altLang="zh-CN" sz="2400" b="0" dirty="0" err="1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A:r</a:t>
            </a:r>
            <a:endParaRPr lang="en-US" altLang="zh-CN" sz="2400" b="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B:r+1</a:t>
            </a:r>
          </a:p>
          <a:p>
            <a:pPr>
              <a:lnSpc>
                <a:spcPct val="150000"/>
              </a:lnSpc>
            </a:pP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C:2r</a:t>
            </a:r>
          </a:p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D:2r+1</a:t>
            </a:r>
            <a:endParaRPr lang="en-US" altLang="zh-CN" sz="2400" b="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5202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485631"/>
            <a:ext cx="10474053" cy="3439296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、差错编码的检错或纠错能力与编码集的（）有关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b="0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、对于检错编码，如果编码集的汉明距离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ds</a:t>
            </a: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=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（），则该差错编码可以检测 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r 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位的差错。</a:t>
            </a:r>
            <a:endParaRPr lang="en-US" altLang="zh-CN" sz="2400" b="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966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485631"/>
            <a:ext cx="10474053" cy="3439296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、差错编码的检错或纠错能力与编码集的（</a:t>
            </a:r>
            <a:r>
              <a:rPr lang="zh-CN" altLang="en-US" sz="2400" b="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汉明距离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）有关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b="0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、对于检错编码，如果编码集的汉明距离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ds=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mr-IN" altLang="zh-CN" sz="2400" b="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r+1</a:t>
            </a:r>
            <a:r>
              <a:rPr lang="zh-CN" altLang="en-US" sz="2400" b="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，则该差错编码可以检测 </a:t>
            </a:r>
            <a:r>
              <a:rPr lang="en-US" altLang="zh-CN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r </a:t>
            </a:r>
            <a:r>
              <a:rPr lang="zh-CN" altLang="en-US" sz="2400" b="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位的差错。</a:t>
            </a:r>
            <a:endParaRPr lang="en-US" altLang="zh-CN" sz="2400" b="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1096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020" y="2124758"/>
            <a:ext cx="10002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几种典型的差错编码：奇偶校验码、循环冗余码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异或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逻辑运算：符号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异或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1=0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异或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0=0</a:t>
            </a: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异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0=1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异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1=1</a:t>
            </a:r>
            <a:endParaRPr lang="zh-CN" altLang="en-US" sz="24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873625" y="2761615"/>
            <a:ext cx="544830" cy="571500"/>
          </a:xfrm>
          <a:prstGeom prst="ellipse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加号 11"/>
          <p:cNvSpPr/>
          <p:nvPr/>
        </p:nvSpPr>
        <p:spPr>
          <a:xfrm>
            <a:off x="4812665" y="2686050"/>
            <a:ext cx="666750" cy="721995"/>
          </a:xfrm>
          <a:prstGeom prst="mathPlus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655" y="2124758"/>
            <a:ext cx="1000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一、奇偶校验码：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最简单的检错码。利用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为冗余信息实现差错检测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分类：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奇校验码、偶校验码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124758"/>
            <a:ext cx="111214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、奇校验码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位冗余位的取值为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“0”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“1”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，使得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编码后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的码字中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的个数为奇数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例如：数据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，采用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奇校验码编码后的码字为：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101101111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 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数据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采用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奇校验码编码后的码字为：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64632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直接连接符 7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 flipH="1">
            <a:off x="2652947" y="1654912"/>
            <a:ext cx="9609" cy="4735271"/>
          </a:xfrm>
          <a:prstGeom prst="lin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25000" lnSpcReduction="20000"/>
          </a:bodyPr>
          <a:lstStyle/>
          <a:p>
            <a:endParaRPr lang="zh-CN" altLang="en-US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90204" pitchFamily="34" charset="0"/>
            </a:endParaRPr>
          </a:p>
        </p:txBody>
      </p:sp>
      <p:grpSp>
        <p:nvGrpSpPr>
          <p:cNvPr id="14" name="组合 13"/>
          <p:cNvGrpSpPr/>
          <p:nvPr>
            <p:custDataLst>
              <p:tags r:id="rId3"/>
            </p:custDataLst>
          </p:nvPr>
        </p:nvGrpSpPr>
        <p:grpSpPr>
          <a:xfrm>
            <a:off x="2484526" y="2014952"/>
            <a:ext cx="6851834" cy="546147"/>
            <a:chOff x="2217049" y="1938958"/>
            <a:chExt cx="5199005" cy="394210"/>
          </a:xfrm>
          <a:solidFill>
            <a:srgbClr val="C00000"/>
          </a:solidFill>
        </p:grpSpPr>
        <p:sp>
          <p:nvSpPr>
            <p:cNvPr id="8" name="椭圆 2"/>
            <p:cNvSpPr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2217049" y="2023530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90204" pitchFamily="34" charset="0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17"/>
              </p:custDataLst>
            </p:nvPr>
          </p:nvSpPr>
          <p:spPr bwMode="auto">
            <a:xfrm>
              <a:off x="2844054" y="1938958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数据链路层服务</a:t>
              </a:r>
              <a:endPara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</p:txBody>
        </p:sp>
      </p:grpSp>
      <p:grpSp>
        <p:nvGrpSpPr>
          <p:cNvPr id="15" name="组合 14"/>
          <p:cNvGrpSpPr/>
          <p:nvPr>
            <p:custDataLst>
              <p:tags r:id="rId4"/>
            </p:custDataLst>
          </p:nvPr>
        </p:nvGrpSpPr>
        <p:grpSpPr>
          <a:xfrm>
            <a:off x="2484526" y="2802194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10" name="矩形 9"/>
            <p:cNvSpPr/>
            <p:nvPr>
              <p:custDataLst>
                <p:tags r:id="rId14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差错控制</a:t>
              </a:r>
              <a:endPara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</p:txBody>
        </p:sp>
        <p:sp>
          <p:nvSpPr>
            <p:cNvPr id="11" name="椭圆 2"/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90204" pitchFamily="34" charset="0"/>
              </a:endParaRPr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674228" y="435118"/>
            <a:ext cx="7221972" cy="776605"/>
          </a:xfrm>
          <a:prstGeom prst="round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第</a:t>
            </a: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章 数据链路层与局域网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2" name="组合 11"/>
          <p:cNvGrpSpPr/>
          <p:nvPr>
            <p:custDataLst>
              <p:tags r:id="rId5"/>
            </p:custDataLst>
          </p:nvPr>
        </p:nvGrpSpPr>
        <p:grpSpPr>
          <a:xfrm>
            <a:off x="2495600" y="3578803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13" name="矩形 12"/>
            <p:cNvSpPr/>
            <p:nvPr>
              <p:custDataLst>
                <p:tags r:id="rId12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多路访问控制协议</a:t>
              </a:r>
              <a:endPara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</p:txBody>
        </p:sp>
        <p:sp>
          <p:nvSpPr>
            <p:cNvPr id="17" name="椭圆 2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18" name="组合 17"/>
          <p:cNvGrpSpPr/>
          <p:nvPr>
            <p:custDataLst>
              <p:tags r:id="rId6"/>
            </p:custDataLst>
          </p:nvPr>
        </p:nvGrpSpPr>
        <p:grpSpPr>
          <a:xfrm>
            <a:off x="2495600" y="4355853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19" name="矩形 18"/>
            <p:cNvSpPr/>
            <p:nvPr>
              <p:custDataLst>
                <p:tags r:id="rId10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局域网</a:t>
              </a:r>
              <a:endPara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</p:txBody>
        </p:sp>
        <p:sp>
          <p:nvSpPr>
            <p:cNvPr id="20" name="椭圆 2"/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21" name="组合 20"/>
          <p:cNvGrpSpPr/>
          <p:nvPr>
            <p:custDataLst>
              <p:tags r:id="rId7"/>
            </p:custDataLst>
          </p:nvPr>
        </p:nvGrpSpPr>
        <p:grpSpPr>
          <a:xfrm>
            <a:off x="2484526" y="5146204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22" name="矩形 21"/>
            <p:cNvSpPr/>
            <p:nvPr>
              <p:custDataLst>
                <p:tags r:id="rId8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点对点链路协议</a:t>
              </a:r>
              <a:endPara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</p:txBody>
        </p:sp>
        <p:sp>
          <p:nvSpPr>
            <p:cNvPr id="23" name="椭圆 2"/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90204" pitchFamily="34" charset="0"/>
              </a:endParaRPr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124758"/>
            <a:ext cx="111214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、奇校验码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位冗余位的取值为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“0”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“1”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，使得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编码后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的码字中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的个数为奇数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例如：数据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，采用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奇校验码编码后的码字为：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10110111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   数据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，采用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奇校验码编码后的码字为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10110110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endParaRPr lang="en-US" altLang="zh-CN" sz="2400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9640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124758"/>
            <a:ext cx="111214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、偶校验码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位冗余位的取值为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“0”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“1”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，使得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编码后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的码字中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的个数为偶数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例如：数据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，采用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偶校验码编码后的码字为：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101101110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   数据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采用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偶校验码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编码后的码字为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101101101</a:t>
            </a:r>
            <a:endParaRPr lang="en-US" altLang="zh-CN" sz="2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2175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124758"/>
            <a:ext cx="111214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、偶校验码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位冗余位的取值为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“0”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“1”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，使得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编码后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的码字中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的个数为偶数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例如：数据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，采用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偶校验码编码后的码字为：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10110111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   数据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采用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偶校验码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编码后的码字为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10110110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endParaRPr lang="en-US" altLang="zh-CN" sz="2400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7750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655" y="2124758"/>
            <a:ext cx="10002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一、奇偶校验码</a:t>
            </a: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优点：编码简单、编码效率高、开销最小的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检错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编码；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缺点：检错率不高。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11" name="表格 10"/>
          <p:cNvGraphicFramePr/>
          <p:nvPr>
            <p:extLst>
              <p:ext uri="{D42A27DB-BD31-4B8C-83A1-F6EECF244321}">
                <p14:modId xmlns:p14="http://schemas.microsoft.com/office/powerpoint/2010/main" val="963587764"/>
              </p:ext>
            </p:extLst>
          </p:nvPr>
        </p:nvGraphicFramePr>
        <p:xfrm>
          <a:off x="1197610" y="3048000"/>
          <a:ext cx="916559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80080"/>
                <a:gridCol w="1661795"/>
                <a:gridCol w="4323715"/>
              </a:tblGrid>
              <a:tr h="45720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奇偶校验码（检错码）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奇校验码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编码后的码字中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个数是（）</a:t>
                      </a:r>
                    </a:p>
                  </a:txBody>
                  <a:tcPr anchor="ctr"/>
                </a:tc>
              </a:tr>
              <a:tr h="3810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偶校验码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编码后的码字中</a:t>
                      </a: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个数是（）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11" name="表格 10"/>
          <p:cNvGraphicFramePr/>
          <p:nvPr>
            <p:extLst>
              <p:ext uri="{D42A27DB-BD31-4B8C-83A1-F6EECF244321}">
                <p14:modId xmlns:p14="http://schemas.microsoft.com/office/powerpoint/2010/main" val="1248784878"/>
              </p:ext>
            </p:extLst>
          </p:nvPr>
        </p:nvGraphicFramePr>
        <p:xfrm>
          <a:off x="1197610" y="3048000"/>
          <a:ext cx="959866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80080"/>
                <a:gridCol w="1661795"/>
                <a:gridCol w="4756785"/>
              </a:tblGrid>
              <a:tr h="45720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奇偶校验码（检错码）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奇校验码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编码后的码字中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个数是（</a:t>
                      </a:r>
                      <a:r>
                        <a:rPr lang="zh-CN" altLang="en-US" sz="2400">
                          <a:solidFill>
                            <a:srgbClr val="C00000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奇数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）</a:t>
                      </a:r>
                    </a:p>
                  </a:txBody>
                  <a:tcPr anchor="ctr"/>
                </a:tc>
              </a:tr>
              <a:tr h="3810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偶校验码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编码后的码字中</a:t>
                      </a: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个数是（</a:t>
                      </a:r>
                      <a:r>
                        <a:rPr lang="zh-CN" altLang="en-US" sz="2400" dirty="0">
                          <a:solidFill>
                            <a:srgbClr val="C00000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偶数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）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251283" y="1639033"/>
            <a:ext cx="1015465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>
              <a:lnSpc>
                <a:spcPct val="150000"/>
              </a:lnSpc>
            </a:pPr>
            <a:r>
              <a:rPr lang="zh-CN" altLang="cs-CZ" sz="2400" dirty="0">
                <a:latin typeface="Microsoft YaHei" charset="-122"/>
                <a:ea typeface="Microsoft YaHei" charset="-122"/>
                <a:cs typeface="Microsoft YaHei" charset="-122"/>
              </a:rPr>
              <a:t>对于二进制数据</a:t>
            </a: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0111011</a:t>
            </a:r>
            <a:r>
              <a:rPr lang="zh-CN" altLang="cs-CZ" sz="2400" dirty="0">
                <a:latin typeface="Microsoft YaHei" charset="-122"/>
                <a:ea typeface="Microsoft YaHei" charset="-122"/>
                <a:cs typeface="Microsoft YaHei" charset="-122"/>
              </a:rPr>
              <a:t>釆用奇校验和偶校验编码后的码字分别为（）</a:t>
            </a:r>
          </a:p>
          <a:p>
            <a:pPr>
              <a:lnSpc>
                <a:spcPct val="150000"/>
              </a:lnSpc>
            </a:pPr>
            <a:r>
              <a:rPr lang="cs-CZ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A:00111011 </a:t>
            </a:r>
            <a:r>
              <a:rPr lang="zh-CN" altLang="cs-CZ" sz="2400" dirty="0">
                <a:latin typeface="Microsoft YaHei" charset="-122"/>
                <a:ea typeface="Microsoft YaHei" charset="-122"/>
                <a:cs typeface="Microsoft YaHei" charset="-122"/>
              </a:rPr>
              <a:t>和 </a:t>
            </a: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11110110</a:t>
            </a:r>
          </a:p>
          <a:p>
            <a:pPr>
              <a:lnSpc>
                <a:spcPct val="150000"/>
              </a:lnSpc>
            </a:pP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B:1110110 </a:t>
            </a:r>
            <a:r>
              <a:rPr lang="zh-CN" altLang="cs-CZ" sz="2400" dirty="0">
                <a:latin typeface="Microsoft YaHei" charset="-122"/>
                <a:ea typeface="Microsoft YaHei" charset="-122"/>
                <a:cs typeface="Microsoft YaHei" charset="-122"/>
              </a:rPr>
              <a:t>和 </a:t>
            </a: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1110111</a:t>
            </a:r>
          </a:p>
          <a:p>
            <a:pPr>
              <a:lnSpc>
                <a:spcPct val="150000"/>
              </a:lnSpc>
            </a:pP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C:01110110 </a:t>
            </a:r>
            <a:r>
              <a:rPr lang="zh-CN" altLang="cs-CZ" sz="2400" dirty="0">
                <a:latin typeface="Microsoft YaHei" charset="-122"/>
                <a:ea typeface="Microsoft YaHei" charset="-122"/>
                <a:cs typeface="Microsoft YaHei" charset="-122"/>
              </a:rPr>
              <a:t>和 </a:t>
            </a: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01110111</a:t>
            </a:r>
          </a:p>
          <a:p>
            <a:pPr>
              <a:lnSpc>
                <a:spcPct val="150000"/>
              </a:lnSpc>
            </a:pP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D:1110110 </a:t>
            </a:r>
            <a:r>
              <a:rPr lang="zh-CN" altLang="cs-CZ" sz="2400" dirty="0">
                <a:latin typeface="Microsoft YaHei" charset="-122"/>
                <a:ea typeface="Microsoft YaHei" charset="-122"/>
                <a:cs typeface="Microsoft YaHei" charset="-122"/>
              </a:rPr>
              <a:t>和 </a:t>
            </a: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1111011</a:t>
            </a:r>
          </a:p>
        </p:txBody>
      </p:sp>
    </p:spTree>
    <p:extLst>
      <p:ext uri="{BB962C8B-B14F-4D97-AF65-F5344CB8AC3E}">
        <p14:creationId xmlns:p14="http://schemas.microsoft.com/office/powerpoint/2010/main" val="152044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251283" y="1639033"/>
            <a:ext cx="1015465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>
              <a:lnSpc>
                <a:spcPct val="150000"/>
              </a:lnSpc>
            </a:pPr>
            <a:r>
              <a:rPr lang="zh-CN" altLang="cs-CZ" sz="2400" dirty="0">
                <a:latin typeface="Microsoft YaHei" charset="-122"/>
                <a:ea typeface="Microsoft YaHei" charset="-122"/>
                <a:cs typeface="Microsoft YaHei" charset="-122"/>
              </a:rPr>
              <a:t>对于二进制数据</a:t>
            </a: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0111011</a:t>
            </a:r>
            <a:r>
              <a:rPr lang="zh-CN" altLang="cs-CZ" sz="2400" dirty="0">
                <a:latin typeface="Microsoft YaHei" charset="-122"/>
                <a:ea typeface="Microsoft YaHei" charset="-122"/>
                <a:cs typeface="Microsoft YaHei" charset="-122"/>
              </a:rPr>
              <a:t>釆用奇校验和偶校验编码后的码字分别为</a:t>
            </a:r>
            <a:r>
              <a:rPr lang="zh-CN" altLang="cs-CZ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cs-CZ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C</a:t>
            </a:r>
            <a:r>
              <a:rPr lang="zh-CN" altLang="cs-CZ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zh-CN" altLang="cs-CZ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cs-CZ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A:00111011 </a:t>
            </a:r>
            <a:r>
              <a:rPr lang="zh-CN" altLang="cs-CZ" sz="2400" dirty="0">
                <a:latin typeface="Microsoft YaHei" charset="-122"/>
                <a:ea typeface="Microsoft YaHei" charset="-122"/>
                <a:cs typeface="Microsoft YaHei" charset="-122"/>
              </a:rPr>
              <a:t>和 </a:t>
            </a: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11110110</a:t>
            </a:r>
          </a:p>
          <a:p>
            <a:pPr>
              <a:lnSpc>
                <a:spcPct val="150000"/>
              </a:lnSpc>
            </a:pP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B:1110110 </a:t>
            </a:r>
            <a:r>
              <a:rPr lang="zh-CN" altLang="cs-CZ" sz="2400" dirty="0">
                <a:latin typeface="Microsoft YaHei" charset="-122"/>
                <a:ea typeface="Microsoft YaHei" charset="-122"/>
                <a:cs typeface="Microsoft YaHei" charset="-122"/>
              </a:rPr>
              <a:t>和 </a:t>
            </a: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1110111</a:t>
            </a:r>
          </a:p>
          <a:p>
            <a:pPr>
              <a:lnSpc>
                <a:spcPct val="150000"/>
              </a:lnSpc>
            </a:pPr>
            <a:r>
              <a:rPr lang="cs-CZ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C:01110110 </a:t>
            </a:r>
            <a:r>
              <a:rPr lang="zh-CN" altLang="cs-CZ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和 </a:t>
            </a:r>
            <a:r>
              <a:rPr lang="cs-CZ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01110111</a:t>
            </a:r>
          </a:p>
          <a:p>
            <a:pPr>
              <a:lnSpc>
                <a:spcPct val="150000"/>
              </a:lnSpc>
            </a:pP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D:1110110 </a:t>
            </a:r>
            <a:r>
              <a:rPr lang="zh-CN" altLang="cs-CZ" sz="2400" dirty="0">
                <a:latin typeface="Microsoft YaHei" charset="-122"/>
                <a:ea typeface="Microsoft YaHei" charset="-122"/>
                <a:cs typeface="Microsoft YaHei" charset="-122"/>
              </a:rPr>
              <a:t>和 </a:t>
            </a:r>
            <a:r>
              <a:rPr lang="cs-CZ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1111011</a:t>
            </a:r>
          </a:p>
        </p:txBody>
      </p:sp>
    </p:spTree>
    <p:extLst>
      <p:ext uri="{BB962C8B-B14F-4D97-AF65-F5344CB8AC3E}">
        <p14:creationId xmlns:p14="http://schemas.microsoft.com/office/powerpoint/2010/main" val="152566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21617" cy="1297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Cyclic Redundancy Check,CRC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码）：在数据链路层广泛应用的差错编码。  </a:t>
            </a:r>
            <a:r>
              <a:rPr lang="en-US" altLang="zh-CN" sz="3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</a:t>
            </a:r>
            <a:endParaRPr lang="en-US" altLang="zh-CN" sz="32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97125" y="207038"/>
            <a:ext cx="142378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  <a:latin typeface="Helvetica Neue For Number" charset="0"/>
              </a:rPr>
              <a:t>5.2.4.3</a:t>
            </a:r>
            <a:r>
              <a:rPr lang="zh-CN" altLang="en-US" sz="1200" dirty="0">
                <a:solidFill>
                  <a:schemeClr val="bg1">
                    <a:lumMod val="75000"/>
                  </a:schemeClr>
                </a:solidFill>
                <a:latin typeface="Helvetica Neue For Number" charset="0"/>
              </a:rPr>
              <a:t>循环冗余码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216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Cyclic Redundancy Check,CRC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基本思想：将二进制位串看成是系数为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的多项式的系数。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例如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位，写成一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个多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项式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。位串的数字就是每个多项式的系数。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451290"/>
              </p:ext>
            </p:extLst>
          </p:nvPr>
        </p:nvGraphicFramePr>
        <p:xfrm>
          <a:off x="1292623" y="3973694"/>
          <a:ext cx="960673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7024"/>
                <a:gridCol w="1017756"/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多项式拆解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位串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相乘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318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：差错编码的基本原理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616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差错编码原理：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在待传输数据信息基础上，附加一定的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冗余信息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冗余信息：与数据信息建立某种关联关系。（复制一次、复制两次等）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复制一次：待传输数据为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传输数据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冗余信息：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复制两次：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待传输数据为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 传输数据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冗余信息：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1010</a:t>
            </a:r>
          </a:p>
        </p:txBody>
      </p:sp>
      <p:sp>
        <p:nvSpPr>
          <p:cNvPr id="2" name="矩形 1"/>
          <p:cNvSpPr/>
          <p:nvPr/>
        </p:nvSpPr>
        <p:spPr>
          <a:xfrm>
            <a:off x="0" y="226128"/>
            <a:ext cx="22188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  <a:latin typeface="Helvetica Neue For Number" charset="0"/>
              </a:rPr>
              <a:t>5.2.2</a:t>
            </a:r>
            <a:r>
              <a:rPr lang="zh-CN" altLang="en-US" sz="1200" dirty="0">
                <a:solidFill>
                  <a:schemeClr val="bg1">
                    <a:lumMod val="75000"/>
                  </a:schemeClr>
                </a:solidFill>
                <a:latin typeface="Helvetica Neue For Number" charset="0"/>
              </a:rPr>
              <a:t>二、差错编码的基本原理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216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Cyclic Redundancy Check,CRC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基本思想：将二进制位串看成是系数为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的多项式的系数。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例如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位，写成一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个多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项式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。位串的数字就是每个多项式的系数。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515615"/>
              </p:ext>
            </p:extLst>
          </p:nvPr>
        </p:nvGraphicFramePr>
        <p:xfrm>
          <a:off x="1292623" y="3973694"/>
          <a:ext cx="960673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7024"/>
                <a:gridCol w="1017756"/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多项式拆解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位串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相乘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9416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216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Cyclic Redundancy Check,CRC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基本思想：将二进制位串看成是系数为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的多项式的系数。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例如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位，写成一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个多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项式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。位串的数字就是每个多项式的系数。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备注：任何数的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次方，均为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4309018"/>
              </p:ext>
            </p:extLst>
          </p:nvPr>
        </p:nvGraphicFramePr>
        <p:xfrm>
          <a:off x="1292623" y="3973694"/>
          <a:ext cx="960673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7024"/>
                <a:gridCol w="1017756"/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多项式拆解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位串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相乘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711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2161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Cyclic Redundancy Check,CRC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基本思想：将二进制位串看成是系数为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的多项式的系数。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例如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位，写成一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个多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项式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。位串的数字就是每个多项式的系数。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备注：任何数的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次方，均为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多项式：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5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+0x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+0x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+1x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+0x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+1x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=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en-US" altLang="zh-CN" sz="2400" baseline="30000" dirty="0" smtClean="0">
                <a:solidFill>
                  <a:srgbClr val="FF0000"/>
                </a:solidFill>
                <a:latin typeface="微软雅黑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en-US" altLang="zh-CN" sz="2400" baseline="30000" dirty="0" smtClean="0">
                <a:solidFill>
                  <a:srgbClr val="FF0000"/>
                </a:solidFill>
                <a:latin typeface="微软雅黑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endParaRPr lang="en-US" altLang="zh-CN" sz="24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4309018"/>
              </p:ext>
            </p:extLst>
          </p:nvPr>
        </p:nvGraphicFramePr>
        <p:xfrm>
          <a:off x="1292623" y="3973694"/>
          <a:ext cx="960673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7024"/>
                <a:gridCol w="1017756"/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多项式拆解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位串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相乘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885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2161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Cyclic Redundancy Check,CRC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基本思想：将二进制位串看成是系数为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的多项式的系数。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例如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位，写成一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个多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项式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。位串的数字就是每个多项式的系数。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备注：任何数的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次方，均为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多项式：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5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+0x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+0x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+1x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+0x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+1x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=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en-US" altLang="zh-CN" sz="2400" baseline="30000" dirty="0" smtClean="0">
                <a:solidFill>
                  <a:srgbClr val="FF0000"/>
                </a:solidFill>
                <a:latin typeface="微软雅黑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en-US" altLang="zh-CN" sz="2400" baseline="30000" dirty="0" smtClean="0">
                <a:solidFill>
                  <a:srgbClr val="FF0000"/>
                </a:solidFill>
                <a:latin typeface="微软雅黑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endParaRPr lang="en-US" altLang="zh-CN" sz="24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4309018"/>
              </p:ext>
            </p:extLst>
          </p:nvPr>
        </p:nvGraphicFramePr>
        <p:xfrm>
          <a:off x="1292623" y="3973694"/>
          <a:ext cx="960673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7024"/>
                <a:gridCol w="1017756"/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多项式拆解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位串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相乘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0" y="3737811"/>
            <a:ext cx="12192000" cy="2165684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4" name="直线箭头连接符 13"/>
          <p:cNvCxnSpPr/>
          <p:nvPr/>
        </p:nvCxnSpPr>
        <p:spPr>
          <a:xfrm>
            <a:off x="2582779" y="3737811"/>
            <a:ext cx="5358063" cy="216568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20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3887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三、循环冗余码（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编码过程：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）在帧的低位端加上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位，使该帧扩展为</a:t>
            </a:r>
            <a:r>
              <a:rPr lang="en-US" altLang="zh-CN" sz="24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m+r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位（相当于左移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位），对应的多项式为</a:t>
            </a:r>
            <a:r>
              <a:rPr lang="en-US" altLang="zh-CN" sz="24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</a:t>
            </a:r>
            <a:r>
              <a:rPr lang="en-US" altLang="zh-CN" sz="2400" baseline="300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en-US" altLang="zh-CN" sz="24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(x)</a:t>
            </a: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用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系数对应的位串，去除（模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除法）</a:t>
            </a:r>
            <a:r>
              <a:rPr lang="en-US" altLang="zh-CN" sz="24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</a:t>
            </a:r>
            <a:r>
              <a:rPr lang="en-US" altLang="zh-CN" sz="2400" baseline="300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en-US" altLang="zh-CN" sz="24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(x)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系数对应的位串，求得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位余数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）用</a:t>
            </a:r>
            <a:r>
              <a:rPr lang="en-US" altLang="zh-CN" sz="24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</a:t>
            </a:r>
            <a:r>
              <a:rPr lang="en-US" altLang="zh-CN" sz="2400" baseline="30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en-US" altLang="zh-CN" sz="24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系数对应的位串，减（模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减法）去余数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，结果就是完成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编码的帧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040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760629"/>
              </p:ext>
            </p:extLst>
          </p:nvPr>
        </p:nvGraphicFramePr>
        <p:xfrm>
          <a:off x="2864936" y="4207611"/>
          <a:ext cx="686195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10011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158556"/>
              </p:ext>
            </p:extLst>
          </p:nvPr>
        </p:nvGraphicFramePr>
        <p:xfrm>
          <a:off x="2864936" y="4207611"/>
          <a:ext cx="686195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8027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位）</a:t>
            </a:r>
            <a:endParaRPr lang="en-US" altLang="zh-CN" sz="24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第二步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5-1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的值是需要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在待编码位串后面添加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个数：添加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待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位串：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10111001——10111001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endParaRPr lang="zh-CN" altLang="en-US" sz="24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492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位）</a:t>
            </a:r>
            <a:endParaRPr lang="en-US" altLang="zh-CN" sz="24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第二步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5-1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的值是需要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在待编码位串后面添加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个数：添加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待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位串：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10111001——10111001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比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特串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571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一、不同差错编码的检错和纠错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能力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不同。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8578" y="245497"/>
            <a:ext cx="1000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多项式对应的比特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285" y="999258"/>
            <a:ext cx="7356259" cy="522841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9740" y="2369503"/>
            <a:ext cx="3552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异或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逻辑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运算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不相同为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63286" y="2369503"/>
            <a:ext cx="7779536" cy="38581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294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8578" y="245497"/>
            <a:ext cx="1000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多项式对应的比特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285" y="999258"/>
            <a:ext cx="7356259" cy="522841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9740" y="2369503"/>
            <a:ext cx="3552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异或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逻辑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运算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不相同为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63285" y="2786598"/>
            <a:ext cx="7779536" cy="38581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7988969" y="2470484"/>
            <a:ext cx="1042737" cy="300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948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8578" y="245497"/>
            <a:ext cx="1000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多项式对应的比特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285" y="999258"/>
            <a:ext cx="7356259" cy="522841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9740" y="2369503"/>
            <a:ext cx="3552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异或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逻辑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运算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不相同为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63285" y="2786598"/>
            <a:ext cx="7779536" cy="38581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31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8578" y="245497"/>
            <a:ext cx="1000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多项式对应的比特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285" y="999258"/>
            <a:ext cx="7356259" cy="522841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9740" y="2369503"/>
            <a:ext cx="3552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异或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逻辑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运算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不相同为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63285" y="3123264"/>
            <a:ext cx="7779536" cy="38581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186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8578" y="245497"/>
            <a:ext cx="1000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多项式对应的比特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285" y="999258"/>
            <a:ext cx="7356259" cy="522841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9740" y="2369503"/>
            <a:ext cx="3552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异或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逻辑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运算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不相同为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63285" y="3569832"/>
            <a:ext cx="7779536" cy="38581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758990" y="3269760"/>
            <a:ext cx="1042737" cy="300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8717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8578" y="245497"/>
            <a:ext cx="1000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多项式对应的比特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285" y="999258"/>
            <a:ext cx="7356259" cy="522841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9740" y="2369503"/>
            <a:ext cx="3552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异或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逻辑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运算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不相同为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6834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8578" y="245497"/>
            <a:ext cx="1000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多项式对应的比特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285" y="999258"/>
            <a:ext cx="7356259" cy="5228416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9016409" y="5635256"/>
            <a:ext cx="1616149" cy="38277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641414" y="5595809"/>
            <a:ext cx="1531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余数</a:t>
            </a:r>
            <a:r>
              <a:rPr kumimoji="1"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R</a:t>
            </a:r>
            <a:r>
              <a:rPr kumimoji="1"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19740" y="2369503"/>
            <a:ext cx="3552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异或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逻辑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运算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不相同为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2604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13760" y="1863179"/>
            <a:ext cx="1000219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位）</a:t>
            </a:r>
            <a:endParaRPr lang="en-US" altLang="zh-CN" sz="24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第二步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5-1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的值是需要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在待编码位串后面添加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个数：添加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待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位串：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10111001——10111001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比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特串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第四步：求得的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余数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添加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待编码位串后，即为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编码后的码。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</a:t>
            </a:r>
            <a:endParaRPr lang="en-US" altLang="zh-CN" sz="24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3978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7806" y="1768418"/>
            <a:ext cx="1051825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方法总结：用编码多项式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，对位串进行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的位串，并确定有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第二步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r-1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的值是需要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在待编码位串后面添加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个数：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添加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r-1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比特串。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第四步：求得的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余数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添加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待编码位串后，即为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编码后的码。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7849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接收方在收到带校验和的帧之后，怎么判断是否有错？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用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收到的串除以多项式对应的比特串。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余数为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0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，无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错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余数不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为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0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，有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错，丢弃。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一、不同差错编码的检错和纠错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能力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不同。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差错编码的检错或纠错能力与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编码集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汉明距离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有关。</a:t>
            </a:r>
          </a:p>
        </p:txBody>
      </p:sp>
    </p:spTree>
    <p:extLst>
      <p:ext uri="{BB962C8B-B14F-4D97-AF65-F5344CB8AC3E}">
        <p14:creationId xmlns:p14="http://schemas.microsoft.com/office/powerpoint/2010/main" val="139787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052503"/>
              </p:ext>
            </p:extLst>
          </p:nvPr>
        </p:nvGraphicFramePr>
        <p:xfrm>
          <a:off x="381056" y="2593840"/>
          <a:ext cx="11475586" cy="35153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18766"/>
                <a:gridCol w="8456820"/>
              </a:tblGrid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名称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生成多项式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CRC-12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11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+x+1</a:t>
                      </a:r>
                      <a:endParaRPr lang="zh-CN" altLang="en-US" sz="2400" dirty="0" smtClean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CRC-16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16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15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+1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CRC-CCITT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16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+1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CRC-32-IEEE802.3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26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23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16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11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10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8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7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+x+1</a:t>
                      </a:r>
                      <a:endParaRPr lang="zh-CN" altLang="en-US" sz="2400" dirty="0" smtClean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CRC-64-ISO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64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+x+1</a:t>
                      </a:r>
                      <a:endParaRPr lang="zh-CN" altLang="en-US" sz="2400" dirty="0" smtClean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81056" y="2001055"/>
            <a:ext cx="3674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Microsoft YaHei" charset="-122"/>
                <a:ea typeface="Microsoft YaHei" charset="-122"/>
                <a:cs typeface="Microsoft YaHei" charset="-122"/>
              </a:rPr>
              <a:t>优选的典型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G(x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CRC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编码中，代码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10110011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对应的多项式是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445" y="2628346"/>
            <a:ext cx="9072302" cy="144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CRC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编码中，代码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10110011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对应的多项式是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445" y="2628346"/>
            <a:ext cx="9072302" cy="144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对于纠错编码，如果编码集的汉明距离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ds=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），则该差错编码可以纠正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位的差错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A:r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B:r+1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C:2r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D:2r+1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对于纠错编码，如果编码集的汉明距离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ds=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），则该差错编码可以纠正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位的差错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A:r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B:r+1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C:2r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D:2r+1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05387" y="1340458"/>
            <a:ext cx="9249256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本节知识点：</a:t>
            </a:r>
            <a:endParaRPr lang="en-US" altLang="zh-CN" sz="2400" b="1" dirty="0" smtClean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825" y="2473068"/>
            <a:ext cx="7505700" cy="248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5180" y="2122051"/>
            <a:ext cx="109434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数据链路层使用的信道：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方式一：点对点信道，一对一通信方式，信道被双方独享。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方式二：广播信道，一对多通信方式，信道上连接的点很多，信道被结点共享。</a:t>
            </a:r>
          </a:p>
        </p:txBody>
      </p:sp>
    </p:spTree>
    <p:extLst>
      <p:ext uri="{BB962C8B-B14F-4D97-AF65-F5344CB8AC3E}">
        <p14:creationId xmlns:p14="http://schemas.microsoft.com/office/powerpoint/2010/main" val="1119029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5180" y="2122051"/>
            <a:ext cx="109434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数据链路层使用的信道：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方式一：点对点信道，一对一通信方式，信道被双方独享。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方式二：广播信道，一对多通信方式，信道上连接的点很多，信道被结点共享。</a:t>
            </a:r>
          </a:p>
        </p:txBody>
      </p:sp>
      <p:sp>
        <p:nvSpPr>
          <p:cNvPr id="2" name="下箭头 1"/>
          <p:cNvSpPr/>
          <p:nvPr/>
        </p:nvSpPr>
        <p:spPr>
          <a:xfrm>
            <a:off x="5261811" y="3876377"/>
            <a:ext cx="786063" cy="88812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614863" y="4858705"/>
            <a:ext cx="8005010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多路访问控制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(Multiple Access </a:t>
            </a:r>
            <a:r>
              <a:rPr lang="en-US" altLang="zh-CN" sz="2400" dirty="0" err="1">
                <a:latin typeface="Microsoft YaHei" charset="-122"/>
                <a:ea typeface="Microsoft YaHei" charset="-122"/>
                <a:cs typeface="Microsoft YaHei" charset="-122"/>
              </a:rPr>
              <a:t>Control,</a:t>
            </a: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777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5180" y="1817250"/>
            <a:ext cx="10831178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多路访问控制：采取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一定的措施，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使得结点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之间的通信不会发生干扰的情况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协议的根本任务：解决信道的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共享问题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 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35563603"/>
              </p:ext>
            </p:extLst>
          </p:nvPr>
        </p:nvGraphicFramePr>
        <p:xfrm>
          <a:off x="1727199" y="3109940"/>
          <a:ext cx="9229559" cy="2857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4"/>
          <p:cNvSpPr txBox="1"/>
          <p:nvPr/>
        </p:nvSpPr>
        <p:spPr>
          <a:xfrm>
            <a:off x="735180" y="1817250"/>
            <a:ext cx="10831178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多路访问控制：采取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一定的措施，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使得结点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之间的通信不会发生干扰的情况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协议的根本任务：解决信道的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共享问题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 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204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一、不同差错编码的检错和纠错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能力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不同。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差错编码的检错或纠错能力与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编码集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汉明距离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有关。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、汉明距离：两个等长码字之间，对应位数不同的位数。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 码字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0 1 1 0 0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1 0 1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码子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1 0 0 1 1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1 0 1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 汉明距离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</a:t>
            </a:r>
            <a:r>
              <a:rPr lang="en-US" altLang="zh-CN" sz="2400" baseline="-250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=5</a:t>
            </a:r>
          </a:p>
        </p:txBody>
      </p:sp>
    </p:spTree>
    <p:extLst>
      <p:ext uri="{BB962C8B-B14F-4D97-AF65-F5344CB8AC3E}">
        <p14:creationId xmlns:p14="http://schemas.microsoft.com/office/powerpoint/2010/main" val="157251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信道划分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随机访问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受控接入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差错控制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信道划分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随机访问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受控接入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差错控制</a:t>
            </a:r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1789072199"/>
              </p:ext>
            </p:extLst>
          </p:nvPr>
        </p:nvGraphicFramePr>
        <p:xfrm>
          <a:off x="1743242" y="1553856"/>
          <a:ext cx="9229559" cy="2857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6849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5350" y="2138045"/>
            <a:ext cx="10763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信道划分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协议：利用多路复用技术实现信道共享的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758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5350" y="2138045"/>
            <a:ext cx="10763250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信道划分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协议：利用多路复用技术实现信道共享的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直接访问存储器 18"/>
          <p:cNvSpPr/>
          <p:nvPr/>
        </p:nvSpPr>
        <p:spPr>
          <a:xfrm>
            <a:off x="1764632" y="4446369"/>
            <a:ext cx="5197642" cy="1700464"/>
          </a:xfrm>
          <a:prstGeom prst="flowChartMagneticDrum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0" name="直线箭头连接符 19"/>
          <p:cNvCxnSpPr/>
          <p:nvPr/>
        </p:nvCxnSpPr>
        <p:spPr>
          <a:xfrm flipV="1">
            <a:off x="5983705" y="4748464"/>
            <a:ext cx="2213811" cy="160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V="1">
            <a:off x="5983705" y="5066601"/>
            <a:ext cx="2213811" cy="16042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/>
          <p:nvPr/>
        </p:nvCxnSpPr>
        <p:spPr>
          <a:xfrm flipV="1">
            <a:off x="5983705" y="5443591"/>
            <a:ext cx="2213811" cy="1604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>
          <a:xfrm flipV="1">
            <a:off x="5983705" y="5840635"/>
            <a:ext cx="2213811" cy="16042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4"/>
          <p:cNvSpPr txBox="1"/>
          <p:nvPr/>
        </p:nvSpPr>
        <p:spPr>
          <a:xfrm>
            <a:off x="8406063" y="4446369"/>
            <a:ext cx="1150537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结点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</a:p>
        </p:txBody>
      </p:sp>
      <p:sp>
        <p:nvSpPr>
          <p:cNvPr id="29" name="TextBox 4"/>
          <p:cNvSpPr txBox="1"/>
          <p:nvPr/>
        </p:nvSpPr>
        <p:spPr>
          <a:xfrm>
            <a:off x="8406062" y="4764506"/>
            <a:ext cx="1150537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结点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</a:p>
        </p:txBody>
      </p:sp>
      <p:sp>
        <p:nvSpPr>
          <p:cNvPr id="30" name="TextBox 4"/>
          <p:cNvSpPr txBox="1"/>
          <p:nvPr/>
        </p:nvSpPr>
        <p:spPr>
          <a:xfrm>
            <a:off x="8406061" y="5153029"/>
            <a:ext cx="1150537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结点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</a:p>
        </p:txBody>
      </p:sp>
      <p:sp>
        <p:nvSpPr>
          <p:cNvPr id="31" name="TextBox 4"/>
          <p:cNvSpPr txBox="1"/>
          <p:nvPr/>
        </p:nvSpPr>
        <p:spPr>
          <a:xfrm>
            <a:off x="8406061" y="5541551"/>
            <a:ext cx="1150537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结点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51131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5350" y="2138045"/>
            <a:ext cx="107632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信道划分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协议：利用多路复用技术实现信道共享的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多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路复用的基本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思想：将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信道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资源划分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后，分配给不同的结点，各结点通信时只使用其分配到的资源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，避免多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结点通信时的相互干扰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直接访问存储器 5"/>
          <p:cNvSpPr/>
          <p:nvPr/>
        </p:nvSpPr>
        <p:spPr>
          <a:xfrm>
            <a:off x="1764632" y="4446369"/>
            <a:ext cx="5197642" cy="1700464"/>
          </a:xfrm>
          <a:prstGeom prst="flowChartMagneticDrum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" name="直线箭头连接符 6"/>
          <p:cNvCxnSpPr/>
          <p:nvPr/>
        </p:nvCxnSpPr>
        <p:spPr>
          <a:xfrm flipV="1">
            <a:off x="5983705" y="4748464"/>
            <a:ext cx="2213811" cy="160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 flipV="1">
            <a:off x="5983705" y="5066601"/>
            <a:ext cx="2213811" cy="16042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 flipV="1">
            <a:off x="5983705" y="5443591"/>
            <a:ext cx="2213811" cy="1604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 flipV="1">
            <a:off x="5983705" y="5840635"/>
            <a:ext cx="2213811" cy="16042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4"/>
          <p:cNvSpPr txBox="1"/>
          <p:nvPr/>
        </p:nvSpPr>
        <p:spPr>
          <a:xfrm>
            <a:off x="8406063" y="4446369"/>
            <a:ext cx="1150537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结点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</a:p>
        </p:txBody>
      </p:sp>
      <p:sp>
        <p:nvSpPr>
          <p:cNvPr id="12" name="TextBox 4"/>
          <p:cNvSpPr txBox="1"/>
          <p:nvPr/>
        </p:nvSpPr>
        <p:spPr>
          <a:xfrm>
            <a:off x="8406062" y="4764506"/>
            <a:ext cx="1150537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结点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</a:p>
        </p:txBody>
      </p:sp>
      <p:sp>
        <p:nvSpPr>
          <p:cNvPr id="13" name="TextBox 4"/>
          <p:cNvSpPr txBox="1"/>
          <p:nvPr/>
        </p:nvSpPr>
        <p:spPr>
          <a:xfrm>
            <a:off x="8406061" y="5153029"/>
            <a:ext cx="1150537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结点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</a:p>
        </p:txBody>
      </p:sp>
      <p:sp>
        <p:nvSpPr>
          <p:cNvPr id="14" name="TextBox 4"/>
          <p:cNvSpPr txBox="1"/>
          <p:nvPr/>
        </p:nvSpPr>
        <p:spPr>
          <a:xfrm>
            <a:off x="8406061" y="5541551"/>
            <a:ext cx="1150537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结点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92365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5135699" y="3909651"/>
            <a:ext cx="733209" cy="1011264"/>
            <a:chOff x="5138827" y="1295072"/>
            <a:chExt cx="733209" cy="1011264"/>
          </a:xfrm>
        </p:grpSpPr>
        <p:sp>
          <p:nvSpPr>
            <p:cNvPr id="51" name="直线连接符 3"/>
            <p:cNvSpPr/>
            <p:nvPr/>
          </p:nvSpPr>
          <p:spPr>
            <a:xfrm>
              <a:off x="5138827" y="1295072"/>
              <a:ext cx="733209" cy="10112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1011264"/>
                  </a:lnTo>
                  <a:lnTo>
                    <a:pt x="733209" y="1011264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2" name="直线连接符 4"/>
            <p:cNvSpPr/>
            <p:nvPr/>
          </p:nvSpPr>
          <p:spPr>
            <a:xfrm>
              <a:off x="5474204" y="1769477"/>
              <a:ext cx="62455" cy="624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5135699" y="3909651"/>
            <a:ext cx="733209" cy="347785"/>
            <a:chOff x="5138827" y="1295072"/>
            <a:chExt cx="733209" cy="347785"/>
          </a:xfrm>
        </p:grpSpPr>
        <p:sp>
          <p:nvSpPr>
            <p:cNvPr id="49" name="直线连接符 5"/>
            <p:cNvSpPr/>
            <p:nvPr/>
          </p:nvSpPr>
          <p:spPr>
            <a:xfrm>
              <a:off x="5138827" y="1295072"/>
              <a:ext cx="733209" cy="3477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347785"/>
                  </a:lnTo>
                  <a:lnTo>
                    <a:pt x="733209" y="347785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0" name="直线连接符 6"/>
            <p:cNvSpPr/>
            <p:nvPr/>
          </p:nvSpPr>
          <p:spPr>
            <a:xfrm>
              <a:off x="5485143" y="1448677"/>
              <a:ext cx="40575" cy="405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5135699" y="3593957"/>
            <a:ext cx="733209" cy="315694"/>
            <a:chOff x="5138827" y="979378"/>
            <a:chExt cx="733209" cy="315694"/>
          </a:xfrm>
        </p:grpSpPr>
        <p:sp>
          <p:nvSpPr>
            <p:cNvPr id="47" name="直线连接符 7"/>
            <p:cNvSpPr/>
            <p:nvPr/>
          </p:nvSpPr>
          <p:spPr>
            <a:xfrm>
              <a:off x="5138827" y="979378"/>
              <a:ext cx="733209" cy="3156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315694"/>
                  </a:moveTo>
                  <a:lnTo>
                    <a:pt x="366604" y="315694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8" name="直线连接符 8"/>
            <p:cNvSpPr/>
            <p:nvPr/>
          </p:nvSpPr>
          <p:spPr>
            <a:xfrm>
              <a:off x="5485474" y="1117268"/>
              <a:ext cx="39914" cy="399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5135699" y="2930478"/>
            <a:ext cx="733209" cy="979173"/>
            <a:chOff x="5138827" y="315899"/>
            <a:chExt cx="733209" cy="979173"/>
          </a:xfrm>
        </p:grpSpPr>
        <p:sp>
          <p:nvSpPr>
            <p:cNvPr id="45" name="直线连接符 9"/>
            <p:cNvSpPr/>
            <p:nvPr/>
          </p:nvSpPr>
          <p:spPr>
            <a:xfrm>
              <a:off x="5138827" y="315899"/>
              <a:ext cx="733209" cy="97917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979173"/>
                  </a:moveTo>
                  <a:lnTo>
                    <a:pt x="366604" y="979173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6" name="直线连接符 10"/>
            <p:cNvSpPr/>
            <p:nvPr/>
          </p:nvSpPr>
          <p:spPr>
            <a:xfrm>
              <a:off x="5474850" y="774904"/>
              <a:ext cx="61163" cy="611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0" name="组 29"/>
          <p:cNvGrpSpPr/>
          <p:nvPr/>
        </p:nvGrpSpPr>
        <p:grpSpPr>
          <a:xfrm>
            <a:off x="2431659" y="3644260"/>
            <a:ext cx="2704039" cy="530783"/>
            <a:chOff x="2434787" y="1029681"/>
            <a:chExt cx="2704039" cy="530783"/>
          </a:xfrm>
        </p:grpSpPr>
        <p:sp>
          <p:nvSpPr>
            <p:cNvPr id="43" name="矩形 42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矩形 43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信道划分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MAC</a:t>
              </a: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协议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5868908" y="2665086"/>
            <a:ext cx="3117171" cy="530783"/>
            <a:chOff x="5872036" y="50507"/>
            <a:chExt cx="3117171" cy="530783"/>
          </a:xfrm>
        </p:grpSpPr>
        <p:sp>
          <p:nvSpPr>
            <p:cNvPr id="41" name="矩形 40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2" name="矩形 41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频分多路复用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(FDM)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868908" y="3328566"/>
            <a:ext cx="3117171" cy="530783"/>
            <a:chOff x="5872036" y="713987"/>
            <a:chExt cx="3117171" cy="530783"/>
          </a:xfrm>
        </p:grpSpPr>
        <p:sp>
          <p:nvSpPr>
            <p:cNvPr id="39" name="矩形 38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矩形 39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时分多路复用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(TDM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5868908" y="3992045"/>
            <a:ext cx="3117171" cy="530783"/>
            <a:chOff x="5872036" y="1377466"/>
            <a:chExt cx="3117171" cy="530783"/>
          </a:xfrm>
        </p:grpSpPr>
        <p:sp>
          <p:nvSpPr>
            <p:cNvPr id="37" name="矩形 36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矩形 37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波分多路复用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(WDM) 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5868908" y="4655524"/>
            <a:ext cx="3117171" cy="530783"/>
            <a:chOff x="5872036" y="2040945"/>
            <a:chExt cx="3117171" cy="530783"/>
          </a:xfrm>
        </p:grpSpPr>
        <p:sp>
          <p:nvSpPr>
            <p:cNvPr id="35" name="矩形 34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矩形 35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码分多路复用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(CDM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5135699" y="3909651"/>
            <a:ext cx="733209" cy="1011264"/>
            <a:chOff x="5138827" y="1295072"/>
            <a:chExt cx="733209" cy="1011264"/>
          </a:xfrm>
        </p:grpSpPr>
        <p:sp>
          <p:nvSpPr>
            <p:cNvPr id="51" name="直线连接符 3"/>
            <p:cNvSpPr/>
            <p:nvPr/>
          </p:nvSpPr>
          <p:spPr>
            <a:xfrm>
              <a:off x="5138827" y="1295072"/>
              <a:ext cx="733209" cy="10112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1011264"/>
                  </a:lnTo>
                  <a:lnTo>
                    <a:pt x="733209" y="1011264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2" name="直线连接符 4"/>
            <p:cNvSpPr/>
            <p:nvPr/>
          </p:nvSpPr>
          <p:spPr>
            <a:xfrm>
              <a:off x="5474204" y="1769477"/>
              <a:ext cx="62455" cy="624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5135699" y="3909651"/>
            <a:ext cx="733209" cy="347785"/>
            <a:chOff x="5138827" y="1295072"/>
            <a:chExt cx="733209" cy="347785"/>
          </a:xfrm>
        </p:grpSpPr>
        <p:sp>
          <p:nvSpPr>
            <p:cNvPr id="49" name="直线连接符 5"/>
            <p:cNvSpPr/>
            <p:nvPr/>
          </p:nvSpPr>
          <p:spPr>
            <a:xfrm>
              <a:off x="5138827" y="1295072"/>
              <a:ext cx="733209" cy="3477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347785"/>
                  </a:lnTo>
                  <a:lnTo>
                    <a:pt x="733209" y="347785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0" name="直线连接符 6"/>
            <p:cNvSpPr/>
            <p:nvPr/>
          </p:nvSpPr>
          <p:spPr>
            <a:xfrm>
              <a:off x="5485143" y="1448677"/>
              <a:ext cx="40575" cy="405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5135699" y="3593957"/>
            <a:ext cx="733209" cy="315694"/>
            <a:chOff x="5138827" y="979378"/>
            <a:chExt cx="733209" cy="315694"/>
          </a:xfrm>
        </p:grpSpPr>
        <p:sp>
          <p:nvSpPr>
            <p:cNvPr id="47" name="直线连接符 7"/>
            <p:cNvSpPr/>
            <p:nvPr/>
          </p:nvSpPr>
          <p:spPr>
            <a:xfrm>
              <a:off x="5138827" y="979378"/>
              <a:ext cx="733209" cy="3156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315694"/>
                  </a:moveTo>
                  <a:lnTo>
                    <a:pt x="366604" y="315694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8" name="直线连接符 8"/>
            <p:cNvSpPr/>
            <p:nvPr/>
          </p:nvSpPr>
          <p:spPr>
            <a:xfrm>
              <a:off x="5485474" y="1117268"/>
              <a:ext cx="39914" cy="399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5135699" y="2930478"/>
            <a:ext cx="733209" cy="979173"/>
            <a:chOff x="5138827" y="315899"/>
            <a:chExt cx="733209" cy="979173"/>
          </a:xfrm>
        </p:grpSpPr>
        <p:sp>
          <p:nvSpPr>
            <p:cNvPr id="45" name="直线连接符 9"/>
            <p:cNvSpPr/>
            <p:nvPr/>
          </p:nvSpPr>
          <p:spPr>
            <a:xfrm>
              <a:off x="5138827" y="315899"/>
              <a:ext cx="733209" cy="97917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979173"/>
                  </a:moveTo>
                  <a:lnTo>
                    <a:pt x="366604" y="979173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6" name="直线连接符 10"/>
            <p:cNvSpPr/>
            <p:nvPr/>
          </p:nvSpPr>
          <p:spPr>
            <a:xfrm>
              <a:off x="5474850" y="774904"/>
              <a:ext cx="61163" cy="611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0" name="组 29"/>
          <p:cNvGrpSpPr/>
          <p:nvPr/>
        </p:nvGrpSpPr>
        <p:grpSpPr>
          <a:xfrm>
            <a:off x="2431659" y="3644260"/>
            <a:ext cx="2704039" cy="530783"/>
            <a:chOff x="2434787" y="1029681"/>
            <a:chExt cx="2704039" cy="530783"/>
          </a:xfrm>
        </p:grpSpPr>
        <p:sp>
          <p:nvSpPr>
            <p:cNvPr id="43" name="矩形 42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矩形 43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信道划分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MAC</a:t>
              </a: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协议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5868908" y="2665086"/>
            <a:ext cx="3117171" cy="530783"/>
            <a:chOff x="5872036" y="50507"/>
            <a:chExt cx="3117171" cy="530783"/>
          </a:xfrm>
        </p:grpSpPr>
        <p:sp>
          <p:nvSpPr>
            <p:cNvPr id="41" name="矩形 40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2" name="矩形 41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频分多路复用</a:t>
              </a:r>
              <a:r>
                <a:rPr lang="en-US" altLang="zh-CN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(FDM)</a:t>
              </a:r>
              <a:endParaRPr lang="zh-CN" altLang="en-US" sz="2400" kern="12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868908" y="3328566"/>
            <a:ext cx="3117171" cy="530783"/>
            <a:chOff x="5872036" y="713987"/>
            <a:chExt cx="3117171" cy="530783"/>
          </a:xfrm>
        </p:grpSpPr>
        <p:sp>
          <p:nvSpPr>
            <p:cNvPr id="39" name="矩形 38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矩形 39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时分多路复用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(TDM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5868908" y="3992045"/>
            <a:ext cx="3117171" cy="530783"/>
            <a:chOff x="5872036" y="1377466"/>
            <a:chExt cx="3117171" cy="530783"/>
          </a:xfrm>
        </p:grpSpPr>
        <p:sp>
          <p:nvSpPr>
            <p:cNvPr id="37" name="矩形 36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矩形 37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波分多路复用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(WDM) 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5868908" y="4655524"/>
            <a:ext cx="3117171" cy="530783"/>
            <a:chOff x="5872036" y="2040945"/>
            <a:chExt cx="3117171" cy="530783"/>
          </a:xfrm>
        </p:grpSpPr>
        <p:sp>
          <p:nvSpPr>
            <p:cNvPr id="35" name="矩形 34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矩形 35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码分多路复用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(CDM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752516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9755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一、频分多路复用（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Frequency-division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multiplexing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FDM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）：频分复用。在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频域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内将信道带宽划分为多个子信道，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将原始信号调制到对应的某个子信道的载波信号上，使同时传输的多路信号在整个物理信道带宽的允许范围内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频谱不重叠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从而共用一个信道。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5639" y="2553979"/>
            <a:ext cx="6911003" cy="400241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35180" y="2092314"/>
            <a:ext cx="39491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一、频分多路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复用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FDM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4" y="2138093"/>
            <a:ext cx="107216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一、不同差错编码的检错和纠错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能力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不同。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差错编码的检错或纠错能力与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编码集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汉明距离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有关。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编码集：差错编码的所有有效码字的集合。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编码集的汉明距离：编码集中任意两个码字之间汉明距离的最小值，记为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r>
              <a:rPr lang="en-US" altLang="zh-CN" sz="2400" baseline="-25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编码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集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00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编码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集的汉明距离：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r>
              <a:rPr lang="en-US" altLang="zh-CN" sz="2400" baseline="-25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=min{4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4}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编码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集的汉明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距离：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r>
              <a:rPr lang="en-US" altLang="zh-CN" sz="2400" baseline="-25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＝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75085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4745" y="2138045"/>
            <a:ext cx="97713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一、频分多路复用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FDM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lang="en-US" altLang="zh-CN" sz="2400" dirty="0" smtClean="0">
              <a:latin typeface="手札体-简粗体" panose="03000700000000000000" pitchFamily="66" charset="-122"/>
              <a:ea typeface="手札体-简粗体" panose="03000700000000000000" pitchFamily="66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优点：分路简单，目前模拟通信中长采用，特别是有线和微波通信。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缺点：信号之间相互干扰，即串扰；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       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所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需设备随输入路数增大而增多；    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       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不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提供差错检测，不便于性能监测。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5135699" y="3909651"/>
            <a:ext cx="733209" cy="1011264"/>
            <a:chOff x="5138827" y="1295072"/>
            <a:chExt cx="733209" cy="1011264"/>
          </a:xfrm>
        </p:grpSpPr>
        <p:sp>
          <p:nvSpPr>
            <p:cNvPr id="51" name="直线连接符 3"/>
            <p:cNvSpPr/>
            <p:nvPr/>
          </p:nvSpPr>
          <p:spPr>
            <a:xfrm>
              <a:off x="5138827" y="1295072"/>
              <a:ext cx="733209" cy="10112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1011264"/>
                  </a:lnTo>
                  <a:lnTo>
                    <a:pt x="733209" y="1011264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2" name="直线连接符 4"/>
            <p:cNvSpPr/>
            <p:nvPr/>
          </p:nvSpPr>
          <p:spPr>
            <a:xfrm>
              <a:off x="5474204" y="1769477"/>
              <a:ext cx="62455" cy="624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5135699" y="3909651"/>
            <a:ext cx="733209" cy="347785"/>
            <a:chOff x="5138827" y="1295072"/>
            <a:chExt cx="733209" cy="347785"/>
          </a:xfrm>
        </p:grpSpPr>
        <p:sp>
          <p:nvSpPr>
            <p:cNvPr id="49" name="直线连接符 5"/>
            <p:cNvSpPr/>
            <p:nvPr/>
          </p:nvSpPr>
          <p:spPr>
            <a:xfrm>
              <a:off x="5138827" y="1295072"/>
              <a:ext cx="733209" cy="3477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347785"/>
                  </a:lnTo>
                  <a:lnTo>
                    <a:pt x="733209" y="347785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0" name="直线连接符 6"/>
            <p:cNvSpPr/>
            <p:nvPr/>
          </p:nvSpPr>
          <p:spPr>
            <a:xfrm>
              <a:off x="5485143" y="1448677"/>
              <a:ext cx="40575" cy="405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5135699" y="3593957"/>
            <a:ext cx="733209" cy="315694"/>
            <a:chOff x="5138827" y="979378"/>
            <a:chExt cx="733209" cy="315694"/>
          </a:xfrm>
        </p:grpSpPr>
        <p:sp>
          <p:nvSpPr>
            <p:cNvPr id="47" name="直线连接符 7"/>
            <p:cNvSpPr/>
            <p:nvPr/>
          </p:nvSpPr>
          <p:spPr>
            <a:xfrm>
              <a:off x="5138827" y="979378"/>
              <a:ext cx="733209" cy="3156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315694"/>
                  </a:moveTo>
                  <a:lnTo>
                    <a:pt x="366604" y="315694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8" name="直线连接符 8"/>
            <p:cNvSpPr/>
            <p:nvPr/>
          </p:nvSpPr>
          <p:spPr>
            <a:xfrm>
              <a:off x="5485474" y="1117268"/>
              <a:ext cx="39914" cy="399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5135699" y="2930478"/>
            <a:ext cx="733209" cy="979173"/>
            <a:chOff x="5138827" y="315899"/>
            <a:chExt cx="733209" cy="979173"/>
          </a:xfrm>
        </p:grpSpPr>
        <p:sp>
          <p:nvSpPr>
            <p:cNvPr id="45" name="直线连接符 9"/>
            <p:cNvSpPr/>
            <p:nvPr/>
          </p:nvSpPr>
          <p:spPr>
            <a:xfrm>
              <a:off x="5138827" y="315899"/>
              <a:ext cx="733209" cy="97917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979173"/>
                  </a:moveTo>
                  <a:lnTo>
                    <a:pt x="366604" y="979173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6" name="直线连接符 10"/>
            <p:cNvSpPr/>
            <p:nvPr/>
          </p:nvSpPr>
          <p:spPr>
            <a:xfrm>
              <a:off x="5474850" y="774904"/>
              <a:ext cx="61163" cy="611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0" name="组 29"/>
          <p:cNvGrpSpPr/>
          <p:nvPr/>
        </p:nvGrpSpPr>
        <p:grpSpPr>
          <a:xfrm>
            <a:off x="2431659" y="3644260"/>
            <a:ext cx="2704039" cy="530783"/>
            <a:chOff x="2434787" y="1029681"/>
            <a:chExt cx="2704039" cy="530783"/>
          </a:xfrm>
        </p:grpSpPr>
        <p:sp>
          <p:nvSpPr>
            <p:cNvPr id="43" name="矩形 42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矩形 43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信道划分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MAC</a:t>
              </a: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协议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5868908" y="2665086"/>
            <a:ext cx="3117171" cy="530783"/>
            <a:chOff x="5872036" y="50507"/>
            <a:chExt cx="3117171" cy="530783"/>
          </a:xfrm>
        </p:grpSpPr>
        <p:sp>
          <p:nvSpPr>
            <p:cNvPr id="41" name="矩形 40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2" name="矩形 41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频分多路复用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(FDM)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868908" y="3328566"/>
            <a:ext cx="3117171" cy="530783"/>
            <a:chOff x="5872036" y="713987"/>
            <a:chExt cx="3117171" cy="530783"/>
          </a:xfrm>
        </p:grpSpPr>
        <p:sp>
          <p:nvSpPr>
            <p:cNvPr id="39" name="矩形 38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矩形 39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时分多路复用</a:t>
              </a:r>
              <a:r>
                <a:rPr lang="en-US" altLang="zh-CN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(TDM )</a:t>
              </a:r>
              <a:endParaRPr lang="zh-CN" altLang="en-US" sz="2400" kern="12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5868908" y="3992045"/>
            <a:ext cx="3117171" cy="530783"/>
            <a:chOff x="5872036" y="1377466"/>
            <a:chExt cx="3117171" cy="530783"/>
          </a:xfrm>
        </p:grpSpPr>
        <p:sp>
          <p:nvSpPr>
            <p:cNvPr id="37" name="矩形 36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矩形 37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波分多路复用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(WDM) 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5868908" y="4655524"/>
            <a:ext cx="3117171" cy="530783"/>
            <a:chOff x="5872036" y="2040945"/>
            <a:chExt cx="3117171" cy="530783"/>
          </a:xfrm>
        </p:grpSpPr>
        <p:sp>
          <p:nvSpPr>
            <p:cNvPr id="35" name="矩形 34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矩形 35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码分多路复用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(CDM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201771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4744" y="2138045"/>
            <a:ext cx="104476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二、时分多路复用（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Time-Division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Multiplexing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TDM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: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时分复用。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在时域內将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通信信道的传输信号划分为多个等长的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时隙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，每路信号占用不同的时隙。使多路信号合用单一的通信信道在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时域上不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重叠，从而实现信道共享。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566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二、时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分多路复用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TDM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3124" y="2837530"/>
            <a:ext cx="6616700" cy="3314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4745" y="2138045"/>
            <a:ext cx="10721975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二、时分多路复用（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TDM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同步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时分多路复用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(Synchronism Time-Division Multiplexing,STDM)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 按照固定顺序把时隙分配给各路信号。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4745" y="2138045"/>
            <a:ext cx="107219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二、时分多路复用（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TDM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同步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时分多路复用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(Synchronism Time-Division Multiplexing,STDM)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 按照固定顺序把时隙分配给各路信号。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异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步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时分多路复用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(Asynchronism Time-Division Multiplexing,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ATDM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统计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时分多路复用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Statistic Time-Division Multiplexing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,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STDM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   时隙和用户间没有固定的对应关系。</a:t>
            </a:r>
          </a:p>
        </p:txBody>
      </p:sp>
    </p:spTree>
    <p:extLst>
      <p:ext uri="{BB962C8B-B14F-4D97-AF65-F5344CB8AC3E}">
        <p14:creationId xmlns:p14="http://schemas.microsoft.com/office/powerpoint/2010/main" val="116608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10" name="组 9"/>
          <p:cNvGrpSpPr/>
          <p:nvPr/>
        </p:nvGrpSpPr>
        <p:grpSpPr>
          <a:xfrm>
            <a:off x="5135699" y="3909651"/>
            <a:ext cx="733209" cy="1011264"/>
            <a:chOff x="5138827" y="1295072"/>
            <a:chExt cx="733209" cy="1011264"/>
          </a:xfrm>
        </p:grpSpPr>
        <p:sp>
          <p:nvSpPr>
            <p:cNvPr id="12" name="直线连接符 3"/>
            <p:cNvSpPr/>
            <p:nvPr/>
          </p:nvSpPr>
          <p:spPr>
            <a:xfrm>
              <a:off x="5138827" y="1295072"/>
              <a:ext cx="733209" cy="10112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1011264"/>
                  </a:lnTo>
                  <a:lnTo>
                    <a:pt x="733209" y="1011264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直线连接符 4"/>
            <p:cNvSpPr/>
            <p:nvPr/>
          </p:nvSpPr>
          <p:spPr>
            <a:xfrm>
              <a:off x="5474204" y="1769477"/>
              <a:ext cx="62455" cy="624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5135699" y="3909651"/>
            <a:ext cx="733209" cy="347785"/>
            <a:chOff x="5138827" y="1295072"/>
            <a:chExt cx="733209" cy="347785"/>
          </a:xfrm>
        </p:grpSpPr>
        <p:sp>
          <p:nvSpPr>
            <p:cNvPr id="15" name="直线连接符 5"/>
            <p:cNvSpPr/>
            <p:nvPr/>
          </p:nvSpPr>
          <p:spPr>
            <a:xfrm>
              <a:off x="5138827" y="1295072"/>
              <a:ext cx="733209" cy="3477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347785"/>
                  </a:lnTo>
                  <a:lnTo>
                    <a:pt x="733209" y="347785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直线连接符 6"/>
            <p:cNvSpPr/>
            <p:nvPr/>
          </p:nvSpPr>
          <p:spPr>
            <a:xfrm>
              <a:off x="5485143" y="1448677"/>
              <a:ext cx="40575" cy="405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5135699" y="3593957"/>
            <a:ext cx="733209" cy="315694"/>
            <a:chOff x="5138827" y="979378"/>
            <a:chExt cx="733209" cy="315694"/>
          </a:xfrm>
        </p:grpSpPr>
        <p:sp>
          <p:nvSpPr>
            <p:cNvPr id="18" name="直线连接符 7"/>
            <p:cNvSpPr/>
            <p:nvPr/>
          </p:nvSpPr>
          <p:spPr>
            <a:xfrm>
              <a:off x="5138827" y="979378"/>
              <a:ext cx="733209" cy="3156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315694"/>
                  </a:moveTo>
                  <a:lnTo>
                    <a:pt x="366604" y="315694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直线连接符 8"/>
            <p:cNvSpPr/>
            <p:nvPr/>
          </p:nvSpPr>
          <p:spPr>
            <a:xfrm>
              <a:off x="5485474" y="1117268"/>
              <a:ext cx="39914" cy="399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0" name="组 19"/>
          <p:cNvGrpSpPr/>
          <p:nvPr/>
        </p:nvGrpSpPr>
        <p:grpSpPr>
          <a:xfrm>
            <a:off x="5135699" y="2930478"/>
            <a:ext cx="733209" cy="979173"/>
            <a:chOff x="5138827" y="315899"/>
            <a:chExt cx="733209" cy="979173"/>
          </a:xfrm>
        </p:grpSpPr>
        <p:sp>
          <p:nvSpPr>
            <p:cNvPr id="21" name="直线连接符 9"/>
            <p:cNvSpPr/>
            <p:nvPr/>
          </p:nvSpPr>
          <p:spPr>
            <a:xfrm>
              <a:off x="5138827" y="315899"/>
              <a:ext cx="733209" cy="97917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979173"/>
                  </a:moveTo>
                  <a:lnTo>
                    <a:pt x="366604" y="979173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直线连接符 10"/>
            <p:cNvSpPr/>
            <p:nvPr/>
          </p:nvSpPr>
          <p:spPr>
            <a:xfrm>
              <a:off x="5474850" y="774904"/>
              <a:ext cx="61163" cy="611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3" name="组 22"/>
          <p:cNvGrpSpPr/>
          <p:nvPr/>
        </p:nvGrpSpPr>
        <p:grpSpPr>
          <a:xfrm>
            <a:off x="2431659" y="3644260"/>
            <a:ext cx="2704039" cy="530783"/>
            <a:chOff x="2434787" y="1029681"/>
            <a:chExt cx="2704039" cy="530783"/>
          </a:xfrm>
        </p:grpSpPr>
        <p:sp>
          <p:nvSpPr>
            <p:cNvPr id="24" name="矩形 23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矩形 24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信道划分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MAC</a:t>
              </a: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协议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6" name="组 25"/>
          <p:cNvGrpSpPr/>
          <p:nvPr/>
        </p:nvGrpSpPr>
        <p:grpSpPr>
          <a:xfrm>
            <a:off x="5868908" y="2665086"/>
            <a:ext cx="3117171" cy="530783"/>
            <a:chOff x="5872036" y="50507"/>
            <a:chExt cx="3117171" cy="530783"/>
          </a:xfrm>
        </p:grpSpPr>
        <p:sp>
          <p:nvSpPr>
            <p:cNvPr id="27" name="矩形 26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矩形 27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频分多路复用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(FDM)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5868908" y="3328566"/>
            <a:ext cx="3117171" cy="530783"/>
            <a:chOff x="5872036" y="713987"/>
            <a:chExt cx="3117171" cy="530783"/>
          </a:xfrm>
        </p:grpSpPr>
        <p:sp>
          <p:nvSpPr>
            <p:cNvPr id="30" name="矩形 29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矩形 30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时分多路复用</a:t>
              </a:r>
              <a:r>
                <a:rPr lang="en-US" altLang="zh-CN" sz="2400" kern="12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(TDM )</a:t>
              </a:r>
              <a:endParaRPr lang="zh-CN" altLang="en-US" sz="2400" kern="12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868908" y="3992045"/>
            <a:ext cx="3117171" cy="530783"/>
            <a:chOff x="5872036" y="1377466"/>
            <a:chExt cx="3117171" cy="530783"/>
          </a:xfrm>
        </p:grpSpPr>
        <p:sp>
          <p:nvSpPr>
            <p:cNvPr id="33" name="矩形 32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矩形 33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波分多路复用</a:t>
              </a:r>
              <a:r>
                <a:rPr lang="en-US" altLang="zh-CN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(WDM) </a:t>
              </a:r>
              <a:endParaRPr lang="zh-CN" altLang="en-US" sz="2400" kern="12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5868908" y="4655524"/>
            <a:ext cx="3117171" cy="530783"/>
            <a:chOff x="5872036" y="2040945"/>
            <a:chExt cx="3117171" cy="530783"/>
          </a:xfrm>
        </p:grpSpPr>
        <p:sp>
          <p:nvSpPr>
            <p:cNvPr id="36" name="矩形 35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矩形 36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码分多路复用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(CDM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8369" y="2170129"/>
            <a:ext cx="112482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三、波分多路复用（</a:t>
            </a:r>
            <a:r>
              <a:rPr lang="en-US" altLang="zh-CN" sz="2400" dirty="0" smtClean="0"/>
              <a:t>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Wave Division Multiplexing,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WDM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）：波分复用。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广泛用于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光纤通信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。在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光纤通信中，为了实现长距离的高速传输，通常采用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波分多路复用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光纤放大器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 在一根光纤中，传输多路不同波长的光信号，由于波长不同，所以各路光信号互不干扰，最后利用波长解复用器将各路波长的光载波分解出来。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11" name="组 10"/>
          <p:cNvGrpSpPr/>
          <p:nvPr/>
        </p:nvGrpSpPr>
        <p:grpSpPr>
          <a:xfrm>
            <a:off x="5135699" y="3909651"/>
            <a:ext cx="733209" cy="1011264"/>
            <a:chOff x="5138827" y="1295072"/>
            <a:chExt cx="733209" cy="1011264"/>
          </a:xfrm>
        </p:grpSpPr>
        <p:sp>
          <p:nvSpPr>
            <p:cNvPr id="12" name="直线连接符 3"/>
            <p:cNvSpPr/>
            <p:nvPr/>
          </p:nvSpPr>
          <p:spPr>
            <a:xfrm>
              <a:off x="5138827" y="1295072"/>
              <a:ext cx="733209" cy="10112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1011264"/>
                  </a:lnTo>
                  <a:lnTo>
                    <a:pt x="733209" y="1011264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直线连接符 4"/>
            <p:cNvSpPr/>
            <p:nvPr/>
          </p:nvSpPr>
          <p:spPr>
            <a:xfrm>
              <a:off x="5474204" y="1769477"/>
              <a:ext cx="62455" cy="624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5135699" y="3909651"/>
            <a:ext cx="733209" cy="347785"/>
            <a:chOff x="5138827" y="1295072"/>
            <a:chExt cx="733209" cy="347785"/>
          </a:xfrm>
        </p:grpSpPr>
        <p:sp>
          <p:nvSpPr>
            <p:cNvPr id="15" name="直线连接符 5"/>
            <p:cNvSpPr/>
            <p:nvPr/>
          </p:nvSpPr>
          <p:spPr>
            <a:xfrm>
              <a:off x="5138827" y="1295072"/>
              <a:ext cx="733209" cy="3477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347785"/>
                  </a:lnTo>
                  <a:lnTo>
                    <a:pt x="733209" y="347785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直线连接符 6"/>
            <p:cNvSpPr/>
            <p:nvPr/>
          </p:nvSpPr>
          <p:spPr>
            <a:xfrm>
              <a:off x="5485143" y="1448677"/>
              <a:ext cx="40575" cy="405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5135699" y="3593957"/>
            <a:ext cx="733209" cy="315694"/>
            <a:chOff x="5138827" y="979378"/>
            <a:chExt cx="733209" cy="315694"/>
          </a:xfrm>
        </p:grpSpPr>
        <p:sp>
          <p:nvSpPr>
            <p:cNvPr id="18" name="直线连接符 7"/>
            <p:cNvSpPr/>
            <p:nvPr/>
          </p:nvSpPr>
          <p:spPr>
            <a:xfrm>
              <a:off x="5138827" y="979378"/>
              <a:ext cx="733209" cy="3156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315694"/>
                  </a:moveTo>
                  <a:lnTo>
                    <a:pt x="366604" y="315694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直线连接符 8"/>
            <p:cNvSpPr/>
            <p:nvPr/>
          </p:nvSpPr>
          <p:spPr>
            <a:xfrm>
              <a:off x="5485474" y="1117268"/>
              <a:ext cx="39914" cy="399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0" name="组 19"/>
          <p:cNvGrpSpPr/>
          <p:nvPr/>
        </p:nvGrpSpPr>
        <p:grpSpPr>
          <a:xfrm>
            <a:off x="5135699" y="2930478"/>
            <a:ext cx="733209" cy="979173"/>
            <a:chOff x="5138827" y="315899"/>
            <a:chExt cx="733209" cy="979173"/>
          </a:xfrm>
        </p:grpSpPr>
        <p:sp>
          <p:nvSpPr>
            <p:cNvPr id="21" name="直线连接符 9"/>
            <p:cNvSpPr/>
            <p:nvPr/>
          </p:nvSpPr>
          <p:spPr>
            <a:xfrm>
              <a:off x="5138827" y="315899"/>
              <a:ext cx="733209" cy="97917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979173"/>
                  </a:moveTo>
                  <a:lnTo>
                    <a:pt x="366604" y="979173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直线连接符 10"/>
            <p:cNvSpPr/>
            <p:nvPr/>
          </p:nvSpPr>
          <p:spPr>
            <a:xfrm>
              <a:off x="5474850" y="774904"/>
              <a:ext cx="61163" cy="611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3" name="组 22"/>
          <p:cNvGrpSpPr/>
          <p:nvPr/>
        </p:nvGrpSpPr>
        <p:grpSpPr>
          <a:xfrm>
            <a:off x="2431659" y="3644260"/>
            <a:ext cx="2704039" cy="530783"/>
            <a:chOff x="2434787" y="1029681"/>
            <a:chExt cx="2704039" cy="530783"/>
          </a:xfrm>
        </p:grpSpPr>
        <p:sp>
          <p:nvSpPr>
            <p:cNvPr id="24" name="矩形 23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矩形 24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信道划分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MAC</a:t>
              </a: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协议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6" name="组 25"/>
          <p:cNvGrpSpPr/>
          <p:nvPr/>
        </p:nvGrpSpPr>
        <p:grpSpPr>
          <a:xfrm>
            <a:off x="5868908" y="2665086"/>
            <a:ext cx="3117171" cy="530783"/>
            <a:chOff x="5872036" y="50507"/>
            <a:chExt cx="3117171" cy="530783"/>
          </a:xfrm>
        </p:grpSpPr>
        <p:sp>
          <p:nvSpPr>
            <p:cNvPr id="27" name="矩形 26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矩形 27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频分多路复用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(FDM)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5868908" y="3328566"/>
            <a:ext cx="3117171" cy="530783"/>
            <a:chOff x="5872036" y="713987"/>
            <a:chExt cx="3117171" cy="530783"/>
          </a:xfrm>
        </p:grpSpPr>
        <p:sp>
          <p:nvSpPr>
            <p:cNvPr id="30" name="矩形 29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矩形 30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时分多路复用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(TDM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868908" y="3992045"/>
            <a:ext cx="3117171" cy="530783"/>
            <a:chOff x="5872036" y="1377466"/>
            <a:chExt cx="3117171" cy="530783"/>
          </a:xfrm>
        </p:grpSpPr>
        <p:sp>
          <p:nvSpPr>
            <p:cNvPr id="33" name="矩形 32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矩形 33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波分多路复用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(WDM) 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5868908" y="4655524"/>
            <a:ext cx="3117171" cy="530783"/>
            <a:chOff x="5872036" y="2040945"/>
            <a:chExt cx="3117171" cy="530783"/>
          </a:xfrm>
        </p:grpSpPr>
        <p:sp>
          <p:nvSpPr>
            <p:cNvPr id="36" name="矩形 35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矩形 36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码分多路复用</a:t>
              </a:r>
              <a:r>
                <a:rPr lang="en-US" altLang="zh-CN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(CDM )</a:t>
              </a:r>
              <a:endParaRPr lang="zh-CN" altLang="en-US" sz="2400" kern="12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四：码分多路复用（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Code Division Multiplexing, CDM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）：码分复用。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通过利用更长的相互正交的码组分别编码各路原始信息的每个码元，使得编码后的信号在同一信道中混合传输。是一种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扩频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的通信形式。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  相互正交：码组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{1,0,1}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                  码组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{0,1,0}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                 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1×0+0×1+1×0=0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1280357" cy="3177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检错编码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编码集的汉明距离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</a:t>
            </a:r>
            <a:r>
              <a:rPr lang="en-US" altLang="zh-CN" sz="2400" baseline="-25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=r+1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，则该差错编码可以检测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位的差错。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例：发送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位数据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信息，冗余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信息是数据的一次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复制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编码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集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{00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r>
              <a:rPr lang="en-US" altLang="zh-CN" sz="2400" baseline="-25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=2=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因此可以检测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出来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差错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6" name="表格 5"/>
          <p:cNvGraphicFramePr/>
          <p:nvPr>
            <p:extLst>
              <p:ext uri="{D42A27DB-BD31-4B8C-83A1-F6EECF244321}">
                <p14:modId xmlns:p14="http://schemas.microsoft.com/office/powerpoint/2010/main" val="1069760839"/>
              </p:ext>
            </p:extLst>
          </p:nvPr>
        </p:nvGraphicFramePr>
        <p:xfrm>
          <a:off x="1369595" y="2461430"/>
          <a:ext cx="9478010" cy="3291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1635"/>
                <a:gridCol w="6253781"/>
                <a:gridCol w="2842594"/>
              </a:tblGrid>
              <a:tr h="381000"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40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频分多路复用</a:t>
                      </a:r>
                    </a:p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Frequency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ivision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M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ultiplexing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,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FDM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频域</a:t>
                      </a:r>
                    </a:p>
                  </a:txBody>
                  <a:tcPr anchor="ctr"/>
                </a:tc>
              </a:tr>
              <a:tr h="3810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时分多路复用</a:t>
                      </a:r>
                    </a:p>
                    <a:p>
                      <a:pPr algn="ctr">
                        <a:buNone/>
                      </a:pP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Time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ivision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M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ultiplexing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,T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时域</a:t>
                      </a:r>
                    </a:p>
                  </a:txBody>
                  <a:tcPr anchor="ctr"/>
                </a:tc>
              </a:tr>
              <a:tr h="3810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波分多路复用</a:t>
                      </a:r>
                    </a:p>
                    <a:p>
                      <a:pPr algn="ctr">
                        <a:buNone/>
                      </a:pP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Wave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ivision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M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ultiplexing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,W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波长、光纤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3810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码分多路复用</a:t>
                      </a:r>
                    </a:p>
                    <a:p>
                      <a:pPr algn="ctr">
                        <a:buNone/>
                      </a:pP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Code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ivision </a:t>
                      </a: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M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ultiplexing</a:t>
                      </a: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,C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编码、扩频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下列不属于采用不同多路复用技术的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A:GSM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B:FDMA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C:TDMA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D:WDMA</a:t>
            </a: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下列不属于采用不同多路复用技术的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A:GSM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B:FDM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C:TDM</a:t>
            </a:r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D:WDM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</a:t>
            </a:r>
            <a:endParaRPr lang="zh-CN" altLang="en-US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957740" y="3871791"/>
            <a:ext cx="17379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access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下列多路复用技术中，广泛应用于光纤通信的是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频分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码分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时分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波分多路复用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下列多路复用技术中，广泛应用于光纤通信的是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频分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码分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时分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波分多路复用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在多路复用技术中，码分多路复用的实质是基于（ 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）技术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放大器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扩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频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域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密集波分复用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在多路复用技术中，码分多路复用的实质是基于（ 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）技术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放大器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频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域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密集波分复用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协议的根本任务是解决（         ）问题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信道的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传输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信道的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共享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检错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可靠传输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978414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协议的根本任务是解决（ 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）问题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信道的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传输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信道的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共享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检错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可靠传输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5098633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10" name="图表 9"/>
          <p:cNvGraphicFramePr/>
          <p:nvPr>
            <p:extLst>
              <p:ext uri="{D42A27DB-BD31-4B8C-83A1-F6EECF244321}">
                <p14:modId xmlns:p14="http://schemas.microsoft.com/office/powerpoint/2010/main" val="1242397492"/>
              </p:ext>
            </p:extLst>
          </p:nvPr>
        </p:nvGraphicFramePr>
        <p:xfrm>
          <a:off x="1681131" y="2323877"/>
          <a:ext cx="9229559" cy="2857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7711" y="2005478"/>
            <a:ext cx="112963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三、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纠错编码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编码集的汉明距离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</a:t>
            </a:r>
            <a:r>
              <a:rPr lang="en-US" altLang="zh-CN" sz="2400" baseline="-25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=2r+1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，则该差错编码可以纠正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位的差错。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例：发送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位数据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信息，冗余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信息是数据的两次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复制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编码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集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{00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1111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r>
              <a:rPr lang="en-US" altLang="zh-CN" sz="2400" baseline="-25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=3=2×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因此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可以纠正出来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差错。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7508" y="2218303"/>
            <a:ext cx="110890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随机访问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协议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所有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用户都可以根据自己的意愿随机地向信道上发送信息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   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没有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其他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用户：发送成功。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有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两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个及以上用户：产生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冲突或碰撞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，用户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发送信息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失败。每个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用户随机退让一段时间后，再次尝试，直至成功。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" y="2131060"/>
            <a:ext cx="10987405" cy="2731770"/>
          </a:xfrm>
          <a:prstGeom prst="rect">
            <a:avLst/>
          </a:prstGeom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6100" y="2005378"/>
            <a:ext cx="10002190" cy="521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协议：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最早的，最基本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的无线数据通信协议。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2898505" y="2809605"/>
            <a:ext cx="7240773" cy="3445358"/>
            <a:chOff x="2898505" y="2568305"/>
            <a:chExt cx="7240773" cy="3445358"/>
          </a:xfrm>
        </p:grpSpPr>
        <p:sp>
          <p:nvSpPr>
            <p:cNvPr id="6" name="矩形 5"/>
            <p:cNvSpPr/>
            <p:nvPr/>
          </p:nvSpPr>
          <p:spPr>
            <a:xfrm>
              <a:off x="6136120" y="3097794"/>
              <a:ext cx="765544" cy="12971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4214037" y="3097794"/>
              <a:ext cx="765544" cy="12971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8006312" y="3097794"/>
              <a:ext cx="765544" cy="12971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2898505" y="4954950"/>
              <a:ext cx="7240773" cy="55289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/>
            <p:cNvCxnSpPr>
              <a:stCxn id="7" idx="2"/>
            </p:cNvCxnSpPr>
            <p:nvPr/>
          </p:nvCxnSpPr>
          <p:spPr>
            <a:xfrm>
              <a:off x="4596809" y="4394966"/>
              <a:ext cx="0" cy="5599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6518892" y="4394966"/>
              <a:ext cx="0" cy="5599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8420983" y="4394966"/>
              <a:ext cx="0" cy="5599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062773" y="2568305"/>
              <a:ext cx="57841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/>
                <a:t>通信站</a:t>
              </a:r>
              <a:r>
                <a:rPr lang="en-US" altLang="zh-CN" sz="2000" dirty="0" smtClean="0"/>
                <a:t>1                  </a:t>
              </a:r>
              <a:r>
                <a:rPr lang="zh-CN" altLang="en-US" sz="2000" dirty="0" smtClean="0"/>
                <a:t>通信站</a:t>
              </a:r>
              <a:r>
                <a:rPr lang="en-US" altLang="zh-CN" sz="2000" dirty="0" smtClean="0"/>
                <a:t>2                  </a:t>
              </a:r>
              <a:r>
                <a:rPr lang="zh-CN" altLang="en-US" sz="2000" dirty="0" smtClean="0"/>
                <a:t>通信站</a:t>
              </a:r>
              <a:r>
                <a:rPr lang="en-US" altLang="zh-CN" sz="2000" dirty="0" smtClean="0"/>
                <a:t>n</a:t>
              </a:r>
              <a:endParaRPr lang="zh-CN" altLang="en-US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168353" y="5613553"/>
              <a:ext cx="18379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/>
                <a:t>总线信道</a:t>
              </a:r>
              <a:endParaRPr lang="zh-CN" altLang="en-US" sz="2000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913917" y="6204465"/>
            <a:ext cx="57841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/>
              <a:t>ALOHA</a:t>
            </a:r>
            <a:r>
              <a:rPr lang="zh-CN" altLang="en-US" sz="2000" dirty="0" smtClean="0"/>
              <a:t>系统的一般模型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6100" y="2005378"/>
            <a:ext cx="10002190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协议分类：纯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ALOHA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                                 时隙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ALOHA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34745" y="2138045"/>
            <a:ext cx="97358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、纯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工作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原理：任何一个站点有数据发送时就可以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直接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发送至信道。发送数据后对信道进行侦听：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如果收到应答信号，说明发送成功；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否则说明发生冲突，等待一个随机时间重新发送，直到成功为止。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55345" y="2007870"/>
            <a:ext cx="9262110" cy="1514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、纯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的性能</a:t>
            </a:r>
          </a:p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网络负载：表示在一帧的发送时间内发送的平均帧数。</a:t>
            </a:r>
          </a:p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吞吐率：在一帧的发送时间内成功发送的平均帧数。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55344" y="2007870"/>
            <a:ext cx="37629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、纯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的性能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：网络负载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：吞吐率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网络负载不能大于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0.5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6015" y="2268924"/>
            <a:ext cx="6587403" cy="4396570"/>
          </a:xfrm>
          <a:prstGeom prst="rect">
            <a:avLst/>
          </a:prstGeom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4745" y="2138045"/>
            <a:ext cx="95580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、时隙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工作原理：把信道时间划分为离散的时隙，每个时隙为发送一帧所需的时间，每个通信站点只能在每个时隙开始的时刻发送帧。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如果在一个时隙内发送帧出现冲突，下一个时隙以概率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p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重发该帧，直到帧发送成功。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p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不能为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，否则会出现死锁。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死锁：僵持。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0119" y="2707574"/>
            <a:ext cx="2997533" cy="1514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、时隙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性能</a:t>
            </a: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：网络负载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：吞吐率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652" y="2367937"/>
            <a:ext cx="8347505" cy="4490063"/>
          </a:xfrm>
          <a:prstGeom prst="rect">
            <a:avLst/>
          </a:prstGeom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" y="2131060"/>
            <a:ext cx="10987405" cy="27317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229032" y="2230597"/>
            <a:ext cx="1652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只说不听</a:t>
            </a:r>
            <a:endParaRPr kumimoji="1" lang="zh-CN" altLang="en-US" sz="240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1165129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2"/>
  <p:tag name="KSO_WM_UNIT_ID" val="diagram160061_4*m_i*1_2"/>
  <p:tag name="KSO_WM_UNIT_CLEAR" val="1"/>
  <p:tag name="KSO_WM_UNIT_LAYERLEVEL" val="1_1"/>
  <p:tag name="KSO_WM_DIAGRAM_GROUP_CODE" val="m1-1"/>
  <p:tag name="KSO_WM_UNIT_FILL_FORE_SCHEMECOLOR_INDEX" val="5"/>
  <p:tag name="KSO_WM_UNI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1_1"/>
  <p:tag name="KSO_WM_UNIT_ID" val="diagram160061_4*m_h_f*1_1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5"/>
  <p:tag name="KSO_WM_UNIT_TEXT_FILL_TYP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1"/>
  <p:tag name="KSO_WM_UNIT_ID" val="diagram160061_4*m_i*1_1"/>
  <p:tag name="KSO_WM_UNIT_CLEAR" val="1"/>
  <p:tag name="KSO_WM_UNIT_LAYERLEVEL" val="1_1"/>
  <p:tag name="KSO_WM_DIAGRAM_GROUP_CODE" val="m1-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1"/>
  <p:tag name="KSO_WM_TEMPLATE_CATEGORY" val="diagram"/>
  <p:tag name="KSO_WM_TEMPLATE_INDEX" val="160061"/>
  <p:tag name="KSO_WM_UNIT_INDEX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2678</TotalTime>
  <Words>7695</Words>
  <Application>Microsoft Macintosh PowerPoint</Application>
  <PresentationFormat>宽屏</PresentationFormat>
  <Paragraphs>1044</Paragraphs>
  <Slides>133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133</vt:i4>
      </vt:variant>
    </vt:vector>
  </HeadingPairs>
  <TitlesOfParts>
    <vt:vector size="144" baseType="lpstr">
      <vt:lpstr>Calibri</vt:lpstr>
      <vt:lpstr>Calibri Light</vt:lpstr>
      <vt:lpstr>Helvetica Neue For Number</vt:lpstr>
      <vt:lpstr>Microsoft YaHei</vt:lpstr>
      <vt:lpstr>黑体</vt:lpstr>
      <vt:lpstr>华文黑体</vt:lpstr>
      <vt:lpstr>手札体-简粗体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2017考期会计基础</dc:title>
  <dc:creator>Microsoft Office 用户</dc:creator>
  <cp:lastModifiedBy>Microsoft Office 用户</cp:lastModifiedBy>
  <cp:revision>643</cp:revision>
  <dcterms:created xsi:type="dcterms:W3CDTF">2019-06-26T17:12:22Z</dcterms:created>
  <dcterms:modified xsi:type="dcterms:W3CDTF">2020-02-09T14:56:14Z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2052-1.1.0.1454</vt:lpwstr>
  </property>
</Properties>
</file>